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7"/>
  </p:notesMasterIdLst>
  <p:handoutMasterIdLst>
    <p:handoutMasterId r:id="rId8"/>
  </p:handoutMasterIdLst>
  <p:sldIdLst>
    <p:sldId id="395" r:id="rId2"/>
    <p:sldId id="399" r:id="rId3"/>
    <p:sldId id="397" r:id="rId4"/>
    <p:sldId id="398" r:id="rId5"/>
    <p:sldId id="401" r:id="rId6"/>
  </p:sldIdLst>
  <p:sldSz cx="12192000" cy="6858000"/>
  <p:notesSz cx="6858000" cy="1001395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706"/>
    <a:srgbClr val="060609"/>
    <a:srgbClr val="050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590" autoAdjust="0"/>
  </p:normalViewPr>
  <p:slideViewPr>
    <p:cSldViewPr>
      <p:cViewPr varScale="1">
        <p:scale>
          <a:sx n="70" d="100"/>
          <a:sy n="70" d="100"/>
        </p:scale>
        <p:origin x="15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5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63C9D-EFBF-40FF-B9A5-64C2EBDA3326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89268-05BE-4760-B329-8A2924BB520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63340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207A3-63D8-49C0-A278-ACC10ADC9F9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50888"/>
            <a:ext cx="667702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56626"/>
            <a:ext cx="5486400" cy="45062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9D015-A60A-44A0-8B68-7926862E528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222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20480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00154"/>
            <a:ext cx="9144000" cy="16557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l-SI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641" y="473754"/>
            <a:ext cx="1980721" cy="279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3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20480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00154"/>
            <a:ext cx="9144000" cy="16557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257" y="475338"/>
            <a:ext cx="1980417" cy="27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4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3919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75496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683" y="5398844"/>
            <a:ext cx="2198016" cy="155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096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151" y="5399882"/>
            <a:ext cx="2196549" cy="155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"/>
          <a:stretch/>
        </p:blipFill>
        <p:spPr>
          <a:xfrm>
            <a:off x="-19049" y="2"/>
            <a:ext cx="12213821" cy="454342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608" y="4430711"/>
            <a:ext cx="1980419" cy="27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4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416" r="-1"/>
          <a:stretch/>
        </p:blipFill>
        <p:spPr>
          <a:xfrm>
            <a:off x="9525" y="-1"/>
            <a:ext cx="12182475" cy="4562475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608" y="4430711"/>
            <a:ext cx="1980419" cy="27972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73853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94117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8093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231" r="-7"/>
          <a:stretch/>
        </p:blipFill>
        <p:spPr>
          <a:xfrm>
            <a:off x="-1" y="6351"/>
            <a:ext cx="12192001" cy="68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7622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9395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01944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89540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3091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1444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EEDA9-8D2A-45FB-A1E1-FB74AB4C3D1B}" type="datetimeFigureOut">
              <a:rPr lang="sl-SI" smtClean="0"/>
              <a:t>21.5.2018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979B0-0BCD-4BB8-A055-F040E41F3E2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0973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2708920"/>
            <a:ext cx="9144000" cy="2387600"/>
          </a:xfrm>
        </p:spPr>
        <p:txBody>
          <a:bodyPr/>
          <a:lstStyle/>
          <a:p>
            <a:r>
              <a:rPr lang="sv-SE" dirty="0"/>
              <a:t>Informacijsko komunikacijske tehnologije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9057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2543847"/>
            <a:ext cx="11712624" cy="177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3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vodna_grafik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9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000">
        <p:fade/>
      </p:transition>
    </mc:Choice>
    <mc:Fallback xmlns="">
      <p:transition spd="med" advTm="5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2"/>
          <a:stretch/>
        </p:blipFill>
        <p:spPr>
          <a:xfrm>
            <a:off x="6960096" y="2475160"/>
            <a:ext cx="3960440" cy="18848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59460" y="2497976"/>
            <a:ext cx="56006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ŠTUDIJ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92352" y="2486568"/>
            <a:ext cx="193835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40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4248" y="2497976"/>
            <a:ext cx="193835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60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4080" y="2492344"/>
            <a:ext cx="581601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100.000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5839" y="2509528"/>
            <a:ext cx="56006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ŠTUDIJ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5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6" grpId="1"/>
      <p:bldP spid="7" grpId="0"/>
      <p:bldP spid="7" grpId="1"/>
      <p:bldP spid="8" grpId="0"/>
      <p:bldP spid="8" grpId="1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2"/>
          <a:stretch/>
        </p:blipFill>
        <p:spPr>
          <a:xfrm>
            <a:off x="6960096" y="2475160"/>
            <a:ext cx="3960440" cy="18848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59460" y="2497976"/>
            <a:ext cx="56006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500" b="1" dirty="0" smtClean="0">
                <a:solidFill>
                  <a:schemeClr val="bg1"/>
                </a:solidFill>
                <a:effectLst/>
                <a:latin typeface="Fakt Slab Stencil Pro Light" panose="02000000000000000000" pitchFamily="50" charset="0"/>
              </a:rPr>
              <a:t>ŠTUDIJ</a:t>
            </a:r>
            <a:endParaRPr lang="sl-SI" sz="11500" b="1" dirty="0">
              <a:solidFill>
                <a:schemeClr val="bg1"/>
              </a:solidFill>
              <a:effectLst/>
              <a:latin typeface="Fakt Slab Stencil Pro Light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7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-odtis-pp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-odtis-ppt" id="{32CEF089-3272-4C42-9AF8-9AA37B7BED95}" vid="{F82D7D48-7DF3-4CF9-A02E-044F2A666C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1879</TotalTime>
  <Words>9</Words>
  <Application>Microsoft Office PowerPoint</Application>
  <PresentationFormat>Widescreen</PresentationFormat>
  <Paragraphs>7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Fakt Slab Stencil Pro Light</vt:lpstr>
      <vt:lpstr>fe-odtis-ppt</vt:lpstr>
      <vt:lpstr>Informacijsko komunikacijske tehnologije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Dobrodošli na  Fakulteti za elektrotehniko</dc:title>
  <dc:creator>Nina Gržinič</dc:creator>
  <cp:lastModifiedBy>Aljaž Blatnik</cp:lastModifiedBy>
  <cp:revision>110</cp:revision>
  <cp:lastPrinted>2012-02-04T18:00:46Z</cp:lastPrinted>
  <dcterms:created xsi:type="dcterms:W3CDTF">2012-01-26T11:40:17Z</dcterms:created>
  <dcterms:modified xsi:type="dcterms:W3CDTF">2018-05-21T19:35:57Z</dcterms:modified>
</cp:coreProperties>
</file>