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3" r:id="rId1"/>
  </p:sldMasterIdLst>
  <p:notesMasterIdLst>
    <p:notesMasterId r:id="rId23"/>
  </p:notesMasterIdLst>
  <p:handoutMasterIdLst>
    <p:handoutMasterId r:id="rId24"/>
  </p:handoutMasterIdLst>
  <p:sldIdLst>
    <p:sldId id="293" r:id="rId2"/>
    <p:sldId id="563" r:id="rId3"/>
    <p:sldId id="564" r:id="rId4"/>
    <p:sldId id="319" r:id="rId5"/>
    <p:sldId id="397" r:id="rId6"/>
    <p:sldId id="701" r:id="rId7"/>
    <p:sldId id="776" r:id="rId8"/>
    <p:sldId id="395" r:id="rId9"/>
    <p:sldId id="783" r:id="rId10"/>
    <p:sldId id="784" r:id="rId11"/>
    <p:sldId id="785" r:id="rId12"/>
    <p:sldId id="786" r:id="rId13"/>
    <p:sldId id="427" r:id="rId14"/>
    <p:sldId id="777" r:id="rId15"/>
    <p:sldId id="778" r:id="rId16"/>
    <p:sldId id="779" r:id="rId17"/>
    <p:sldId id="780" r:id="rId18"/>
    <p:sldId id="781" r:id="rId19"/>
    <p:sldId id="782" r:id="rId20"/>
    <p:sldId id="766" r:id="rId21"/>
    <p:sldId id="775" r:id="rId22"/>
  </p:sldIdLst>
  <p:sldSz cx="12192000" cy="6858000"/>
  <p:notesSz cx="6858000" cy="1001395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4" autoAdjust="0"/>
    <p:restoredTop sz="94590" autoAdjust="0"/>
  </p:normalViewPr>
  <p:slideViewPr>
    <p:cSldViewPr>
      <p:cViewPr varScale="1">
        <p:scale>
          <a:sx n="62" d="100"/>
          <a:sy n="62" d="100"/>
        </p:scale>
        <p:origin x="90" y="342"/>
      </p:cViewPr>
      <p:guideLst>
        <p:guide orient="horz" pos="2160"/>
        <p:guide pos="3840"/>
      </p:guideLst>
    </p:cSldViewPr>
  </p:slideViewPr>
  <p:outlineViewPr>
    <p:cViewPr>
      <p:scale>
        <a:sx n="33" d="100"/>
        <a:sy n="33" d="100"/>
      </p:scale>
      <p:origin x="0" y="2592"/>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500698"/>
          </a:xfrm>
          <a:prstGeom prst="rect">
            <a:avLst/>
          </a:prstGeom>
        </p:spPr>
        <p:txBody>
          <a:bodyPr vert="horz" lIns="91440" tIns="45720" rIns="91440" bIns="45720" rtlCol="0"/>
          <a:lstStyle>
            <a:lvl1pPr algn="l">
              <a:defRPr sz="1200"/>
            </a:lvl1pPr>
          </a:lstStyle>
          <a:p>
            <a:endParaRPr lang="sl-SI"/>
          </a:p>
        </p:txBody>
      </p:sp>
      <p:sp>
        <p:nvSpPr>
          <p:cNvPr id="3" name="Date Placeholder 2"/>
          <p:cNvSpPr>
            <a:spLocks noGrp="1"/>
          </p:cNvSpPr>
          <p:nvPr>
            <p:ph type="dt" sz="quarter" idx="1"/>
          </p:nvPr>
        </p:nvSpPr>
        <p:spPr>
          <a:xfrm>
            <a:off x="3884613" y="0"/>
            <a:ext cx="2971800" cy="500698"/>
          </a:xfrm>
          <a:prstGeom prst="rect">
            <a:avLst/>
          </a:prstGeom>
        </p:spPr>
        <p:txBody>
          <a:bodyPr vert="horz" lIns="91440" tIns="45720" rIns="91440" bIns="45720" rtlCol="0"/>
          <a:lstStyle>
            <a:lvl1pPr algn="r">
              <a:defRPr sz="1200"/>
            </a:lvl1pPr>
          </a:lstStyle>
          <a:p>
            <a:fld id="{36863C9D-EFBF-40FF-B9A5-64C2EBDA3326}" type="datetimeFigureOut">
              <a:rPr lang="sl-SI" smtClean="0"/>
              <a:t>28.5.2019</a:t>
            </a:fld>
            <a:endParaRPr lang="sl-SI"/>
          </a:p>
        </p:txBody>
      </p:sp>
      <p:sp>
        <p:nvSpPr>
          <p:cNvPr id="4" name="Footer Placeholder 3"/>
          <p:cNvSpPr>
            <a:spLocks noGrp="1"/>
          </p:cNvSpPr>
          <p:nvPr>
            <p:ph type="ftr" sz="quarter" idx="2"/>
          </p:nvPr>
        </p:nvSpPr>
        <p:spPr>
          <a:xfrm>
            <a:off x="0" y="9511514"/>
            <a:ext cx="2971800" cy="500698"/>
          </a:xfrm>
          <a:prstGeom prst="rect">
            <a:avLst/>
          </a:prstGeom>
        </p:spPr>
        <p:txBody>
          <a:bodyPr vert="horz" lIns="91440" tIns="45720" rIns="91440" bIns="45720" rtlCol="0" anchor="b"/>
          <a:lstStyle>
            <a:lvl1pPr algn="l">
              <a:defRPr sz="1200"/>
            </a:lvl1pPr>
          </a:lstStyle>
          <a:p>
            <a:endParaRPr lang="sl-SI"/>
          </a:p>
        </p:txBody>
      </p:sp>
      <p:sp>
        <p:nvSpPr>
          <p:cNvPr id="5" name="Slide Number Placeholder 4"/>
          <p:cNvSpPr>
            <a:spLocks noGrp="1"/>
          </p:cNvSpPr>
          <p:nvPr>
            <p:ph type="sldNum" sz="quarter" idx="3"/>
          </p:nvPr>
        </p:nvSpPr>
        <p:spPr>
          <a:xfrm>
            <a:off x="3884613" y="9511514"/>
            <a:ext cx="2971800" cy="500698"/>
          </a:xfrm>
          <a:prstGeom prst="rect">
            <a:avLst/>
          </a:prstGeom>
        </p:spPr>
        <p:txBody>
          <a:bodyPr vert="horz" lIns="91440" tIns="45720" rIns="91440" bIns="45720" rtlCol="0" anchor="b"/>
          <a:lstStyle>
            <a:lvl1pPr algn="r">
              <a:defRPr sz="1200"/>
            </a:lvl1pPr>
          </a:lstStyle>
          <a:p>
            <a:fld id="{A1389268-05BE-4760-B329-8A2924BB5204}" type="slidenum">
              <a:rPr lang="sl-SI" smtClean="0"/>
              <a:t>‹#›</a:t>
            </a:fld>
            <a:endParaRPr lang="sl-SI"/>
          </a:p>
        </p:txBody>
      </p:sp>
    </p:spTree>
    <p:extLst>
      <p:ext uri="{BB962C8B-B14F-4D97-AF65-F5344CB8AC3E}">
        <p14:creationId xmlns:p14="http://schemas.microsoft.com/office/powerpoint/2010/main" val="3363340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500698"/>
          </a:xfrm>
          <a:prstGeom prst="rect">
            <a:avLst/>
          </a:prstGeom>
        </p:spPr>
        <p:txBody>
          <a:bodyPr vert="horz" lIns="91440" tIns="45720" rIns="91440" bIns="45720" rtlCol="0"/>
          <a:lstStyle>
            <a:lvl1pPr algn="l">
              <a:defRPr sz="1200"/>
            </a:lvl1pPr>
          </a:lstStyle>
          <a:p>
            <a:endParaRPr lang="sl-SI"/>
          </a:p>
        </p:txBody>
      </p:sp>
      <p:sp>
        <p:nvSpPr>
          <p:cNvPr id="3" name="Date Placeholder 2"/>
          <p:cNvSpPr>
            <a:spLocks noGrp="1"/>
          </p:cNvSpPr>
          <p:nvPr>
            <p:ph type="dt" idx="1"/>
          </p:nvPr>
        </p:nvSpPr>
        <p:spPr>
          <a:xfrm>
            <a:off x="3884613" y="0"/>
            <a:ext cx="2971800" cy="500698"/>
          </a:xfrm>
          <a:prstGeom prst="rect">
            <a:avLst/>
          </a:prstGeom>
        </p:spPr>
        <p:txBody>
          <a:bodyPr vert="horz" lIns="91440" tIns="45720" rIns="91440" bIns="45720" rtlCol="0"/>
          <a:lstStyle>
            <a:lvl1pPr algn="r">
              <a:defRPr sz="1200"/>
            </a:lvl1pPr>
          </a:lstStyle>
          <a:p>
            <a:fld id="{1F5207A3-63D8-49C0-A278-ACC10ADC9F9B}" type="datetimeFigureOut">
              <a:rPr lang="sl-SI" smtClean="0"/>
              <a:t>28.5.2019</a:t>
            </a:fld>
            <a:endParaRPr lang="sl-SI"/>
          </a:p>
        </p:txBody>
      </p:sp>
      <p:sp>
        <p:nvSpPr>
          <p:cNvPr id="4" name="Slide Image Placeholder 3"/>
          <p:cNvSpPr>
            <a:spLocks noGrp="1" noRot="1" noChangeAspect="1"/>
          </p:cNvSpPr>
          <p:nvPr>
            <p:ph type="sldImg" idx="2"/>
          </p:nvPr>
        </p:nvSpPr>
        <p:spPr>
          <a:xfrm>
            <a:off x="90488" y="750888"/>
            <a:ext cx="6677025" cy="3756025"/>
          </a:xfrm>
          <a:prstGeom prst="rect">
            <a:avLst/>
          </a:prstGeom>
          <a:noFill/>
          <a:ln w="12700">
            <a:solidFill>
              <a:prstClr val="black"/>
            </a:solidFill>
          </a:ln>
        </p:spPr>
        <p:txBody>
          <a:bodyPr vert="horz" lIns="91440" tIns="45720" rIns="91440" bIns="45720" rtlCol="0" anchor="ctr"/>
          <a:lstStyle/>
          <a:p>
            <a:endParaRPr lang="sl-SI"/>
          </a:p>
        </p:txBody>
      </p:sp>
      <p:sp>
        <p:nvSpPr>
          <p:cNvPr id="5" name="Notes Placeholder 4"/>
          <p:cNvSpPr>
            <a:spLocks noGrp="1"/>
          </p:cNvSpPr>
          <p:nvPr>
            <p:ph type="body" sz="quarter" idx="3"/>
          </p:nvPr>
        </p:nvSpPr>
        <p:spPr>
          <a:xfrm>
            <a:off x="685800" y="4756626"/>
            <a:ext cx="5486400" cy="450627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6" name="Footer Placeholder 5"/>
          <p:cNvSpPr>
            <a:spLocks noGrp="1"/>
          </p:cNvSpPr>
          <p:nvPr>
            <p:ph type="ftr" sz="quarter" idx="4"/>
          </p:nvPr>
        </p:nvSpPr>
        <p:spPr>
          <a:xfrm>
            <a:off x="0" y="9511514"/>
            <a:ext cx="2971800" cy="500698"/>
          </a:xfrm>
          <a:prstGeom prst="rect">
            <a:avLst/>
          </a:prstGeom>
        </p:spPr>
        <p:txBody>
          <a:bodyPr vert="horz" lIns="91440" tIns="45720" rIns="91440" bIns="45720" rtlCol="0" anchor="b"/>
          <a:lstStyle>
            <a:lvl1pPr algn="l">
              <a:defRPr sz="1200"/>
            </a:lvl1pPr>
          </a:lstStyle>
          <a:p>
            <a:endParaRPr lang="sl-SI"/>
          </a:p>
        </p:txBody>
      </p:sp>
      <p:sp>
        <p:nvSpPr>
          <p:cNvPr id="7" name="Slide Number Placeholder 6"/>
          <p:cNvSpPr>
            <a:spLocks noGrp="1"/>
          </p:cNvSpPr>
          <p:nvPr>
            <p:ph type="sldNum" sz="quarter" idx="5"/>
          </p:nvPr>
        </p:nvSpPr>
        <p:spPr>
          <a:xfrm>
            <a:off x="3884613" y="9511514"/>
            <a:ext cx="2971800" cy="500698"/>
          </a:xfrm>
          <a:prstGeom prst="rect">
            <a:avLst/>
          </a:prstGeom>
        </p:spPr>
        <p:txBody>
          <a:bodyPr vert="horz" lIns="91440" tIns="45720" rIns="91440" bIns="45720" rtlCol="0" anchor="b"/>
          <a:lstStyle>
            <a:lvl1pPr algn="r">
              <a:defRPr sz="1200"/>
            </a:lvl1pPr>
          </a:lstStyle>
          <a:p>
            <a:fld id="{E809D015-A60A-44A0-8B68-7926862E528D}" type="slidenum">
              <a:rPr lang="sl-SI" smtClean="0"/>
              <a:t>‹#›</a:t>
            </a:fld>
            <a:endParaRPr lang="sl-SI"/>
          </a:p>
        </p:txBody>
      </p:sp>
    </p:spTree>
    <p:extLst>
      <p:ext uri="{BB962C8B-B14F-4D97-AF65-F5344CB8AC3E}">
        <p14:creationId xmlns:p14="http://schemas.microsoft.com/office/powerpoint/2010/main" val="2182225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Naslovni diapozitiv">
    <p:spTree>
      <p:nvGrpSpPr>
        <p:cNvPr id="1" name=""/>
        <p:cNvGrpSpPr/>
        <p:nvPr/>
      </p:nvGrpSpPr>
      <p:grpSpPr>
        <a:xfrm>
          <a:off x="0" y="0"/>
          <a:ext cx="0" cy="0"/>
          <a:chOff x="0" y="0"/>
          <a:chExt cx="0" cy="0"/>
        </a:xfrm>
      </p:grpSpPr>
      <p:sp>
        <p:nvSpPr>
          <p:cNvPr id="2" name="Title 1"/>
          <p:cNvSpPr>
            <a:spLocks noGrp="1"/>
          </p:cNvSpPr>
          <p:nvPr>
            <p:ph type="ctrTitle"/>
          </p:nvPr>
        </p:nvSpPr>
        <p:spPr>
          <a:xfrm>
            <a:off x="1016000" y="3200400"/>
            <a:ext cx="10058400" cy="1524000"/>
          </a:xfrm>
        </p:spPr>
        <p:txBody>
          <a:bodyPr>
            <a:noAutofit/>
          </a:bodyPr>
          <a:lstStyle>
            <a:lvl1pPr>
              <a:defRPr sz="4000"/>
            </a:lvl1pPr>
          </a:lstStyle>
          <a:p>
            <a:r>
              <a:rPr lang="sl-SI" smtClean="0"/>
              <a:t>Uredite slog naslova matrice</a:t>
            </a:r>
            <a:endParaRPr lang="en-US" dirty="0"/>
          </a:p>
        </p:txBody>
      </p:sp>
      <p:sp>
        <p:nvSpPr>
          <p:cNvPr id="3" name="Subtitle 2"/>
          <p:cNvSpPr>
            <a:spLocks noGrp="1"/>
          </p:cNvSpPr>
          <p:nvPr>
            <p:ph type="subTitle" idx="1"/>
          </p:nvPr>
        </p:nvSpPr>
        <p:spPr>
          <a:xfrm>
            <a:off x="1015999" y="4724400"/>
            <a:ext cx="10058399" cy="990600"/>
          </a:xfrm>
        </p:spPr>
        <p:txBody>
          <a:bodyPr anchor="t" anchorCtr="0">
            <a:normAutofit/>
          </a:bodyPr>
          <a:lstStyle>
            <a:lvl1pPr marL="0" indent="0" algn="l">
              <a:buNone/>
              <a:defRPr sz="20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l-SI" smtClean="0"/>
              <a:t>Uredite slog podnaslova matrice</a:t>
            </a:r>
            <a:endParaRPr lang="en-US" dirty="0"/>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16F979B0-0BCD-4BB8-A055-F040E41F3E21}" type="slidenum">
              <a:rPr lang="sl-SI" smtClean="0"/>
              <a:t>‹#›</a:t>
            </a:fld>
            <a:endParaRPr lang="sl-SI"/>
          </a:p>
        </p:txBody>
      </p:sp>
      <p:cxnSp>
        <p:nvCxnSpPr>
          <p:cNvPr id="12" name="Straight Connector 11"/>
          <p:cNvCxnSpPr/>
          <p:nvPr/>
        </p:nvCxnSpPr>
        <p:spPr>
          <a:xfrm>
            <a:off x="1150731" y="6207188"/>
            <a:ext cx="9923669" cy="1588"/>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19717" y="89336"/>
            <a:ext cx="1948608" cy="1958400"/>
          </a:xfrm>
          <a:prstGeom prst="rect">
            <a:avLst/>
          </a:prstGeom>
        </p:spPr>
      </p:pic>
    </p:spTree>
    <p:extLst>
      <p:ext uri="{BB962C8B-B14F-4D97-AF65-F5344CB8AC3E}">
        <p14:creationId xmlns:p14="http://schemas.microsoft.com/office/powerpoint/2010/main" val="3145618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mtClean="0"/>
              <a:t>Uredite slog naslova matrice</a:t>
            </a:r>
            <a:endParaRPr lang="en-US" dirty="0"/>
          </a:p>
        </p:txBody>
      </p:sp>
      <p:sp>
        <p:nvSpPr>
          <p:cNvPr id="3" name="Content Placeholder 2"/>
          <p:cNvSpPr>
            <a:spLocks noGrp="1"/>
          </p:cNvSpPr>
          <p:nvPr>
            <p:ph idx="1"/>
          </p:nvPr>
        </p:nvSpPr>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5" name="Footer Placeholder 4"/>
          <p:cNvSpPr>
            <a:spLocks noGrp="1"/>
          </p:cNvSpPr>
          <p:nvPr>
            <p:ph type="ftr" sz="quarter" idx="11"/>
          </p:nvPr>
        </p:nvSpPr>
        <p:spPr>
          <a:xfrm>
            <a:off x="1015997" y="6218302"/>
            <a:ext cx="6498495" cy="365125"/>
          </a:xfrm>
        </p:spPr>
        <p:txBody>
          <a:bodyPr/>
          <a:lstStyle/>
          <a:p>
            <a:endParaRPr lang="sl-SI"/>
          </a:p>
        </p:txBody>
      </p:sp>
      <p:sp>
        <p:nvSpPr>
          <p:cNvPr id="6" name="Slide Number Placeholder 5"/>
          <p:cNvSpPr>
            <a:spLocks noGrp="1"/>
          </p:cNvSpPr>
          <p:nvPr>
            <p:ph type="sldNum" sz="quarter" idx="12"/>
          </p:nvPr>
        </p:nvSpPr>
        <p:spPr/>
        <p:txBody>
          <a:bodyPr/>
          <a:lstStyle/>
          <a:p>
            <a:fld id="{16F979B0-0BCD-4BB8-A055-F040E41F3E21}" type="slidenum">
              <a:rPr lang="sl-SI" smtClean="0"/>
              <a:t>‹#›</a:t>
            </a:fld>
            <a:endParaRPr lang="sl-SI"/>
          </a:p>
        </p:txBody>
      </p:sp>
    </p:spTree>
    <p:extLst>
      <p:ext uri="{BB962C8B-B14F-4D97-AF65-F5344CB8AC3E}">
        <p14:creationId xmlns:p14="http://schemas.microsoft.com/office/powerpoint/2010/main" val="40553286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Glava odseka">
    <p:spTree>
      <p:nvGrpSpPr>
        <p:cNvPr id="1" name=""/>
        <p:cNvGrpSpPr/>
        <p:nvPr/>
      </p:nvGrpSpPr>
      <p:grpSpPr>
        <a:xfrm>
          <a:off x="0" y="0"/>
          <a:ext cx="0" cy="0"/>
          <a:chOff x="0" y="0"/>
          <a:chExt cx="0" cy="0"/>
        </a:xfrm>
      </p:grpSpPr>
      <p:sp>
        <p:nvSpPr>
          <p:cNvPr id="2" name="Title 1"/>
          <p:cNvSpPr>
            <a:spLocks noGrp="1"/>
          </p:cNvSpPr>
          <p:nvPr>
            <p:ph type="title"/>
          </p:nvPr>
        </p:nvSpPr>
        <p:spPr>
          <a:xfrm>
            <a:off x="1016000" y="3276600"/>
            <a:ext cx="10058400" cy="1676400"/>
          </a:xfrm>
        </p:spPr>
        <p:txBody>
          <a:bodyPr anchor="b" anchorCtr="0"/>
          <a:lstStyle>
            <a:lvl1pPr algn="l">
              <a:defRPr sz="5400" b="0" cap="all"/>
            </a:lvl1pPr>
          </a:lstStyle>
          <a:p>
            <a:r>
              <a:rPr lang="sl-SI" smtClean="0"/>
              <a:t>Uredite slog naslova matrice</a:t>
            </a:r>
            <a:endParaRPr lang="en-US" dirty="0"/>
          </a:p>
        </p:txBody>
      </p:sp>
      <p:sp>
        <p:nvSpPr>
          <p:cNvPr id="3" name="Text Placeholder 2"/>
          <p:cNvSpPr>
            <a:spLocks noGrp="1"/>
          </p:cNvSpPr>
          <p:nvPr>
            <p:ph type="body" idx="1"/>
          </p:nvPr>
        </p:nvSpPr>
        <p:spPr>
          <a:xfrm>
            <a:off x="1016000" y="4953000"/>
            <a:ext cx="100584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l-SI" smtClean="0"/>
              <a:t>Uredite sloge besedila matrice</a:t>
            </a:r>
          </a:p>
        </p:txBody>
      </p:sp>
      <p:sp>
        <p:nvSpPr>
          <p:cNvPr id="4" name="Date Placeholder 3"/>
          <p:cNvSpPr>
            <a:spLocks noGrp="1"/>
          </p:cNvSpPr>
          <p:nvPr>
            <p:ph type="dt" sz="half" idx="10"/>
          </p:nvPr>
        </p:nvSpPr>
        <p:spPr>
          <a:xfrm>
            <a:off x="9323615" y="6228829"/>
            <a:ext cx="1758950" cy="365125"/>
          </a:xfrm>
          <a:prstGeom prst="rect">
            <a:avLst/>
          </a:prstGeom>
        </p:spPr>
        <p:txBody>
          <a:bodyPr/>
          <a:lstStyle>
            <a:lvl1pPr algn="r">
              <a:defRPr sz="1050" b="0"/>
            </a:lvl1pPr>
          </a:lstStyle>
          <a:p>
            <a:fld id="{AA7EEDA9-8D2A-45FB-A1E1-FB74AB4C3D1B}" type="datetimeFigureOut">
              <a:rPr lang="sl-SI" smtClean="0"/>
              <a:t>28.5.2019</a:t>
            </a:fld>
            <a:endParaRPr lang="sl-SI"/>
          </a:p>
        </p:txBody>
      </p:sp>
      <p:sp>
        <p:nvSpPr>
          <p:cNvPr id="5" name="Footer Placeholder 4"/>
          <p:cNvSpPr>
            <a:spLocks noGrp="1"/>
          </p:cNvSpPr>
          <p:nvPr>
            <p:ph type="ftr" sz="quarter" idx="11"/>
          </p:nvPr>
        </p:nvSpPr>
        <p:spPr>
          <a:xfrm>
            <a:off x="1015999" y="6208777"/>
            <a:ext cx="6498492" cy="365125"/>
          </a:xfrm>
        </p:spPr>
        <p:txBody>
          <a:bodyPr/>
          <a:lstStyle>
            <a:lvl1pPr>
              <a:defRPr b="0"/>
            </a:lvl1pPr>
          </a:lstStyle>
          <a:p>
            <a:endParaRPr lang="sl-SI"/>
          </a:p>
        </p:txBody>
      </p:sp>
      <p:cxnSp>
        <p:nvCxnSpPr>
          <p:cNvPr id="9" name="Straight Connector 8"/>
          <p:cNvCxnSpPr/>
          <p:nvPr/>
        </p:nvCxnSpPr>
        <p:spPr>
          <a:xfrm>
            <a:off x="1150731" y="6207188"/>
            <a:ext cx="9923669" cy="1588"/>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19717" y="89336"/>
            <a:ext cx="1948608" cy="1958400"/>
          </a:xfrm>
          <a:prstGeom prst="rect">
            <a:avLst/>
          </a:prstGeom>
        </p:spPr>
      </p:pic>
    </p:spTree>
    <p:extLst>
      <p:ext uri="{BB962C8B-B14F-4D97-AF65-F5344CB8AC3E}">
        <p14:creationId xmlns:p14="http://schemas.microsoft.com/office/powerpoint/2010/main" val="1616456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Title 1"/>
          <p:cNvSpPr>
            <a:spLocks noGrp="1"/>
          </p:cNvSpPr>
          <p:nvPr>
            <p:ph type="title"/>
          </p:nvPr>
        </p:nvSpPr>
        <p:spPr>
          <a:xfrm>
            <a:off x="1015997" y="384051"/>
            <a:ext cx="8977088" cy="1163983"/>
          </a:xfrm>
        </p:spPr>
        <p:txBody>
          <a:bodyPr/>
          <a:lstStyle/>
          <a:p>
            <a:r>
              <a:rPr lang="sl-SI" smtClean="0"/>
              <a:t>Uredite slog naslova matrice</a:t>
            </a:r>
            <a:endParaRPr lang="en-US" dirty="0"/>
          </a:p>
        </p:txBody>
      </p:sp>
      <p:sp>
        <p:nvSpPr>
          <p:cNvPr id="3" name="Content Placeholder 2"/>
          <p:cNvSpPr>
            <a:spLocks noGrp="1"/>
          </p:cNvSpPr>
          <p:nvPr>
            <p:ph sz="half" idx="1"/>
          </p:nvPr>
        </p:nvSpPr>
        <p:spPr>
          <a:xfrm>
            <a:off x="1016000" y="1596102"/>
            <a:ext cx="4876800" cy="4045753"/>
          </a:xfrm>
        </p:spPr>
        <p:txBody>
          <a:bodyPr>
            <a:norm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4" name="Content Placeholder 3"/>
          <p:cNvSpPr>
            <a:spLocks noGrp="1"/>
          </p:cNvSpPr>
          <p:nvPr>
            <p:ph sz="half" idx="2"/>
          </p:nvPr>
        </p:nvSpPr>
        <p:spPr>
          <a:xfrm>
            <a:off x="6197600" y="1596102"/>
            <a:ext cx="4876800" cy="4045752"/>
          </a:xfrm>
        </p:spPr>
        <p:txBody>
          <a:bodyPr>
            <a:norm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16F979B0-0BCD-4BB8-A055-F040E41F3E21}" type="slidenum">
              <a:rPr lang="sl-SI" smtClean="0"/>
              <a:t>‹#›</a:t>
            </a:fld>
            <a:endParaRPr lang="sl-SI"/>
          </a:p>
        </p:txBody>
      </p:sp>
    </p:spTree>
    <p:extLst>
      <p:ext uri="{BB962C8B-B14F-4D97-AF65-F5344CB8AC3E}">
        <p14:creationId xmlns:p14="http://schemas.microsoft.com/office/powerpoint/2010/main" val="2473145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Title 1"/>
          <p:cNvSpPr>
            <a:spLocks noGrp="1"/>
          </p:cNvSpPr>
          <p:nvPr>
            <p:ph type="title"/>
          </p:nvPr>
        </p:nvSpPr>
        <p:spPr>
          <a:xfrm>
            <a:off x="1016000" y="562842"/>
            <a:ext cx="9042400" cy="988364"/>
          </a:xfrm>
        </p:spPr>
        <p:txBody>
          <a:bodyPr/>
          <a:lstStyle>
            <a:lvl1pPr>
              <a:defRPr/>
            </a:lvl1pPr>
          </a:lstStyle>
          <a:p>
            <a:r>
              <a:rPr lang="sl-SI" smtClean="0"/>
              <a:t>Uredite slog naslova matrice</a:t>
            </a:r>
            <a:endParaRPr lang="en-US" dirty="0"/>
          </a:p>
        </p:txBody>
      </p:sp>
      <p:sp>
        <p:nvSpPr>
          <p:cNvPr id="3" name="Text Placeholder 2"/>
          <p:cNvSpPr>
            <a:spLocks noGrp="1"/>
          </p:cNvSpPr>
          <p:nvPr>
            <p:ph type="body" idx="1" hasCustomPrompt="1"/>
          </p:nvPr>
        </p:nvSpPr>
        <p:spPr>
          <a:xfrm>
            <a:off x="889000" y="1768111"/>
            <a:ext cx="4999736" cy="514600"/>
          </a:xfrm>
        </p:spPr>
        <p:txBody>
          <a:bodyPr anchor="b">
            <a:noAutofit/>
          </a:bodyPr>
          <a:lstStyle>
            <a:lvl1pPr marL="0" indent="0">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dirty="0" smtClean="0"/>
              <a:t>CLICK TO EDIT MASTER TEXT STYLES</a:t>
            </a:r>
          </a:p>
        </p:txBody>
      </p:sp>
      <p:sp>
        <p:nvSpPr>
          <p:cNvPr id="4" name="Content Placeholder 3"/>
          <p:cNvSpPr>
            <a:spLocks noGrp="1"/>
          </p:cNvSpPr>
          <p:nvPr>
            <p:ph sz="half" idx="2"/>
          </p:nvPr>
        </p:nvSpPr>
        <p:spPr>
          <a:xfrm>
            <a:off x="1011936" y="2487775"/>
            <a:ext cx="4876800" cy="3479831"/>
          </a:xfrm>
        </p:spPr>
        <p:txBody>
          <a:bodyPr anchor="t" anchorCtr="0">
            <a:norm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5" name="Text Placeholder 4"/>
          <p:cNvSpPr>
            <a:spLocks noGrp="1"/>
          </p:cNvSpPr>
          <p:nvPr>
            <p:ph type="body" sz="quarter" idx="3" hasCustomPrompt="1"/>
          </p:nvPr>
        </p:nvSpPr>
        <p:spPr>
          <a:xfrm>
            <a:off x="6046611" y="1768111"/>
            <a:ext cx="5023725" cy="514600"/>
          </a:xfrm>
        </p:spPr>
        <p:txBody>
          <a:bodyPr anchor="b">
            <a:noAutofit/>
          </a:bodyPr>
          <a:lstStyle>
            <a:lvl1pPr marL="0" indent="0">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dirty="0" smtClean="0"/>
              <a:t>CLICK TO EDIT MASTER TEXT STYLES</a:t>
            </a:r>
          </a:p>
        </p:txBody>
      </p:sp>
      <p:sp>
        <p:nvSpPr>
          <p:cNvPr id="6" name="Content Placeholder 5"/>
          <p:cNvSpPr>
            <a:spLocks noGrp="1"/>
          </p:cNvSpPr>
          <p:nvPr>
            <p:ph sz="quarter" idx="4"/>
          </p:nvPr>
        </p:nvSpPr>
        <p:spPr>
          <a:xfrm>
            <a:off x="6193536" y="2487775"/>
            <a:ext cx="4876800" cy="3479830"/>
          </a:xfrm>
        </p:spPr>
        <p:txBody>
          <a:bodyPr anchor="t" anchorCtr="0">
            <a:norm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8" name="Footer Placeholder 7"/>
          <p:cNvSpPr>
            <a:spLocks noGrp="1"/>
          </p:cNvSpPr>
          <p:nvPr>
            <p:ph type="ftr" sz="quarter" idx="11"/>
          </p:nvPr>
        </p:nvSpPr>
        <p:spPr/>
        <p:txBody>
          <a:bodyPr/>
          <a:lstStyle/>
          <a:p>
            <a:endParaRPr lang="sl-SI"/>
          </a:p>
        </p:txBody>
      </p:sp>
      <p:sp>
        <p:nvSpPr>
          <p:cNvPr id="9" name="Slide Number Placeholder 8"/>
          <p:cNvSpPr>
            <a:spLocks noGrp="1"/>
          </p:cNvSpPr>
          <p:nvPr>
            <p:ph type="sldNum" sz="quarter" idx="12"/>
          </p:nvPr>
        </p:nvSpPr>
        <p:spPr/>
        <p:txBody>
          <a:bodyPr/>
          <a:lstStyle/>
          <a:p>
            <a:fld id="{16F979B0-0BCD-4BB8-A055-F040E41F3E21}" type="slidenum">
              <a:rPr lang="sl-SI" smtClean="0"/>
              <a:t>‹#›</a:t>
            </a:fld>
            <a:endParaRPr lang="sl-SI"/>
          </a:p>
        </p:txBody>
      </p:sp>
      <p:cxnSp>
        <p:nvCxnSpPr>
          <p:cNvPr id="11" name="Straight Connector 10"/>
          <p:cNvCxnSpPr/>
          <p:nvPr/>
        </p:nvCxnSpPr>
        <p:spPr>
          <a:xfrm>
            <a:off x="1011936" y="2407873"/>
            <a:ext cx="4876800" cy="1588"/>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193536" y="2407873"/>
            <a:ext cx="4876800" cy="1588"/>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6159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mtClean="0"/>
              <a:t>Uredite slog naslova matrice</a:t>
            </a:r>
            <a:endParaRPr lang="en-US" dirty="0"/>
          </a:p>
        </p:txBody>
      </p:sp>
      <p:sp>
        <p:nvSpPr>
          <p:cNvPr id="4" name="Footer Placeholder 3"/>
          <p:cNvSpPr>
            <a:spLocks noGrp="1"/>
          </p:cNvSpPr>
          <p:nvPr>
            <p:ph type="ftr" sz="quarter" idx="11"/>
          </p:nvPr>
        </p:nvSpPr>
        <p:spPr/>
        <p:txBody>
          <a:bodyPr/>
          <a:lstStyle>
            <a:lvl1pPr>
              <a:defRPr b="0"/>
            </a:lvl1pPr>
          </a:lstStyle>
          <a:p>
            <a:endParaRPr lang="sl-SI"/>
          </a:p>
        </p:txBody>
      </p:sp>
      <p:sp>
        <p:nvSpPr>
          <p:cNvPr id="5" name="Slide Number Placeholder 4"/>
          <p:cNvSpPr>
            <a:spLocks noGrp="1"/>
          </p:cNvSpPr>
          <p:nvPr>
            <p:ph type="sldNum" sz="quarter" idx="12"/>
          </p:nvPr>
        </p:nvSpPr>
        <p:spPr/>
        <p:txBody>
          <a:bodyPr/>
          <a:lstStyle>
            <a:lvl1pPr>
              <a:defRPr b="1"/>
            </a:lvl1pPr>
          </a:lstStyle>
          <a:p>
            <a:fld id="{16F979B0-0BCD-4BB8-A055-F040E41F3E21}" type="slidenum">
              <a:rPr lang="sl-SI" smtClean="0"/>
              <a:t>‹#›</a:t>
            </a:fld>
            <a:endParaRPr lang="sl-SI"/>
          </a:p>
        </p:txBody>
      </p:sp>
    </p:spTree>
    <p:extLst>
      <p:ext uri="{BB962C8B-B14F-4D97-AF65-F5344CB8AC3E}">
        <p14:creationId xmlns:p14="http://schemas.microsoft.com/office/powerpoint/2010/main" val="35629845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sl-SI"/>
          </a:p>
        </p:txBody>
      </p:sp>
      <p:sp>
        <p:nvSpPr>
          <p:cNvPr id="4" name="Slide Number Placeholder 3"/>
          <p:cNvSpPr>
            <a:spLocks noGrp="1"/>
          </p:cNvSpPr>
          <p:nvPr>
            <p:ph type="sldNum" sz="quarter" idx="12"/>
          </p:nvPr>
        </p:nvSpPr>
        <p:spPr/>
        <p:txBody>
          <a:bodyPr/>
          <a:lstStyle/>
          <a:p>
            <a:fld id="{16F979B0-0BCD-4BB8-A055-F040E41F3E21}" type="slidenum">
              <a:rPr lang="sl-SI" smtClean="0"/>
              <a:t>‹#›</a:t>
            </a:fld>
            <a:endParaRPr lang="sl-SI"/>
          </a:p>
        </p:txBody>
      </p:sp>
    </p:spTree>
    <p:extLst>
      <p:ext uri="{BB962C8B-B14F-4D97-AF65-F5344CB8AC3E}">
        <p14:creationId xmlns:p14="http://schemas.microsoft.com/office/powerpoint/2010/main" val="3807558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1_Naslov in vsebina">
    <p:spTree>
      <p:nvGrpSpPr>
        <p:cNvPr id="1" name=""/>
        <p:cNvGrpSpPr/>
        <p:nvPr/>
      </p:nvGrpSpPr>
      <p:grpSpPr>
        <a:xfrm>
          <a:off x="0" y="0"/>
          <a:ext cx="0" cy="0"/>
          <a:chOff x="0" y="0"/>
          <a:chExt cx="0" cy="0"/>
        </a:xfrm>
      </p:grpSpPr>
      <p:sp>
        <p:nvSpPr>
          <p:cNvPr id="2" name="Title 1"/>
          <p:cNvSpPr>
            <a:spLocks noGrp="1"/>
          </p:cNvSpPr>
          <p:nvPr>
            <p:ph type="title"/>
          </p:nvPr>
        </p:nvSpPr>
        <p:spPr>
          <a:xfrm>
            <a:off x="1016000" y="271383"/>
            <a:ext cx="9042401" cy="1279825"/>
          </a:xfrm>
        </p:spPr>
        <p:txBody>
          <a:bodyPr anchor="b">
            <a:normAutofit/>
          </a:bodyPr>
          <a:lstStyle>
            <a:lvl1pPr algn="l">
              <a:defRPr sz="4000" b="0"/>
            </a:lvl1pPr>
          </a:lstStyle>
          <a:p>
            <a:r>
              <a:rPr lang="sl-SI" smtClean="0"/>
              <a:t>Uredite slog naslova matrice</a:t>
            </a:r>
            <a:endParaRPr lang="en-US" dirty="0"/>
          </a:p>
        </p:txBody>
      </p:sp>
      <p:sp>
        <p:nvSpPr>
          <p:cNvPr id="3" name="Content Placeholder 2"/>
          <p:cNvSpPr>
            <a:spLocks noGrp="1"/>
          </p:cNvSpPr>
          <p:nvPr>
            <p:ph idx="1"/>
          </p:nvPr>
        </p:nvSpPr>
        <p:spPr>
          <a:xfrm>
            <a:off x="4947821" y="1872461"/>
            <a:ext cx="6126579" cy="3983294"/>
          </a:xfrm>
        </p:spPr>
        <p:txBody>
          <a:bodyPr>
            <a:norm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4" name="Text Placeholder 3"/>
          <p:cNvSpPr>
            <a:spLocks noGrp="1"/>
          </p:cNvSpPr>
          <p:nvPr>
            <p:ph type="body" sz="half" idx="2"/>
          </p:nvPr>
        </p:nvSpPr>
        <p:spPr>
          <a:xfrm>
            <a:off x="1016002" y="1872461"/>
            <a:ext cx="3564876" cy="3983294"/>
          </a:xfrm>
        </p:spPr>
        <p:txBody>
          <a:bodyPr>
            <a:normAutofit/>
          </a:bodyPr>
          <a:lstStyle>
            <a:lvl1pPr marL="0" indent="0">
              <a:buNone/>
              <a:defRPr sz="16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Uredite sloge besedila matrice</a:t>
            </a:r>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16F979B0-0BCD-4BB8-A055-F040E41F3E21}" type="slidenum">
              <a:rPr lang="sl-SI" smtClean="0"/>
              <a:t>‹#›</a:t>
            </a:fld>
            <a:endParaRPr lang="sl-SI"/>
          </a:p>
        </p:txBody>
      </p:sp>
      <p:cxnSp>
        <p:nvCxnSpPr>
          <p:cNvPr id="10" name="Straight Connector 9"/>
          <p:cNvCxnSpPr/>
          <p:nvPr/>
        </p:nvCxnSpPr>
        <p:spPr>
          <a:xfrm>
            <a:off x="4775200" y="1872461"/>
            <a:ext cx="0" cy="3983294"/>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1207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Title 1"/>
          <p:cNvSpPr>
            <a:spLocks noGrp="1"/>
          </p:cNvSpPr>
          <p:nvPr>
            <p:ph type="title"/>
          </p:nvPr>
        </p:nvSpPr>
        <p:spPr>
          <a:xfrm>
            <a:off x="1011936" y="114300"/>
            <a:ext cx="8981149" cy="1428742"/>
          </a:xfrm>
        </p:spPr>
        <p:txBody>
          <a:bodyPr anchor="b">
            <a:normAutofit/>
          </a:bodyPr>
          <a:lstStyle>
            <a:lvl1pPr algn="l">
              <a:defRPr sz="4800" b="0"/>
            </a:lvl1pPr>
          </a:lstStyle>
          <a:p>
            <a:r>
              <a:rPr lang="sl-SI" smtClean="0"/>
              <a:t>Uredite slog naslova matrice</a:t>
            </a:r>
            <a:endParaRPr lang="en-US" dirty="0"/>
          </a:p>
        </p:txBody>
      </p:sp>
      <p:sp>
        <p:nvSpPr>
          <p:cNvPr id="3" name="Picture Placeholder 2"/>
          <p:cNvSpPr>
            <a:spLocks noGrp="1"/>
          </p:cNvSpPr>
          <p:nvPr>
            <p:ph type="pic" idx="1"/>
          </p:nvPr>
        </p:nvSpPr>
        <p:spPr>
          <a:xfrm>
            <a:off x="1150731" y="2016157"/>
            <a:ext cx="9838325" cy="3282402"/>
          </a:xfrm>
          <a:ln w="6350">
            <a:no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l-SI" smtClean="0"/>
              <a:t>Kliknite ikono, če želite dodati sliko</a:t>
            </a:r>
            <a:endParaRPr lang="en-US"/>
          </a:p>
        </p:txBody>
      </p:sp>
      <p:sp>
        <p:nvSpPr>
          <p:cNvPr id="4" name="Text Placeholder 3"/>
          <p:cNvSpPr>
            <a:spLocks noGrp="1"/>
          </p:cNvSpPr>
          <p:nvPr>
            <p:ph type="body" sz="half" idx="2"/>
          </p:nvPr>
        </p:nvSpPr>
        <p:spPr>
          <a:xfrm>
            <a:off x="1133856" y="5298559"/>
            <a:ext cx="9855200" cy="408276"/>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Uredite sloge besedila matrice</a:t>
            </a:r>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16F979B0-0BCD-4BB8-A055-F040E41F3E21}" type="slidenum">
              <a:rPr lang="sl-SI" smtClean="0"/>
              <a:t>‹#›</a:t>
            </a:fld>
            <a:endParaRPr lang="sl-SI"/>
          </a:p>
        </p:txBody>
      </p:sp>
    </p:spTree>
    <p:extLst>
      <p:ext uri="{BB962C8B-B14F-4D97-AF65-F5344CB8AC3E}">
        <p14:creationId xmlns:p14="http://schemas.microsoft.com/office/powerpoint/2010/main" val="19634329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Title 1"/>
          <p:cNvSpPr>
            <a:spLocks noGrp="1"/>
          </p:cNvSpPr>
          <p:nvPr>
            <p:ph type="title"/>
          </p:nvPr>
        </p:nvSpPr>
        <p:spPr>
          <a:xfrm>
            <a:off x="1015998" y="231382"/>
            <a:ext cx="8998860" cy="1316653"/>
          </a:xfrm>
        </p:spPr>
        <p:txBody>
          <a:bodyPr/>
          <a:lstStyle/>
          <a:p>
            <a:r>
              <a:rPr lang="sl-SI" smtClean="0"/>
              <a:t>Uredite slog naslova matrice</a:t>
            </a:r>
            <a:endParaRPr lang="en-US" dirty="0"/>
          </a:p>
        </p:txBody>
      </p:sp>
      <p:sp>
        <p:nvSpPr>
          <p:cNvPr id="3" name="Vertical Text Placeholder 2"/>
          <p:cNvSpPr>
            <a:spLocks noGrp="1"/>
          </p:cNvSpPr>
          <p:nvPr>
            <p:ph type="body" orient="vert" idx="1"/>
          </p:nvPr>
        </p:nvSpPr>
        <p:spPr>
          <a:xfrm>
            <a:off x="1219200" y="2066772"/>
            <a:ext cx="9652000" cy="3691835"/>
          </a:xfrm>
        </p:spPr>
        <p:txBody>
          <a:bodyPr vert="eaVert" anchor="t" anchorCtr="0"/>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16F979B0-0BCD-4BB8-A055-F040E41F3E21}" type="slidenum">
              <a:rPr lang="sl-SI" smtClean="0"/>
              <a:t>‹#›</a:t>
            </a:fld>
            <a:endParaRPr lang="sl-SI"/>
          </a:p>
        </p:txBody>
      </p:sp>
    </p:spTree>
    <p:extLst>
      <p:ext uri="{BB962C8B-B14F-4D97-AF65-F5344CB8AC3E}">
        <p14:creationId xmlns:p14="http://schemas.microsoft.com/office/powerpoint/2010/main" val="4389176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2">
            <a:alphaModFix amt="0"/>
          </a:blip>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15999" y="-8170"/>
            <a:ext cx="9031517" cy="1539875"/>
          </a:xfrm>
          <a:prstGeom prst="rect">
            <a:avLst/>
          </a:prstGeom>
        </p:spPr>
        <p:txBody>
          <a:bodyPr vert="horz" lIns="91440" tIns="45720" rIns="91440" bIns="45720" rtlCol="0" anchor="b" anchorCtr="0">
            <a:normAutofit/>
          </a:bodyPr>
          <a:lstStyle/>
          <a:p>
            <a:r>
              <a:rPr lang="sl-SI" smtClean="0"/>
              <a:t>Uredite slog naslova matrice</a:t>
            </a:r>
            <a:endParaRPr lang="en-US" dirty="0"/>
          </a:p>
        </p:txBody>
      </p:sp>
      <p:sp>
        <p:nvSpPr>
          <p:cNvPr id="3" name="Text Placeholder 2"/>
          <p:cNvSpPr>
            <a:spLocks noGrp="1"/>
          </p:cNvSpPr>
          <p:nvPr>
            <p:ph type="body" idx="1"/>
          </p:nvPr>
        </p:nvSpPr>
        <p:spPr>
          <a:xfrm>
            <a:off x="1015995" y="1555280"/>
            <a:ext cx="10058404" cy="4630071"/>
          </a:xfrm>
          <a:prstGeom prst="rect">
            <a:avLst/>
          </a:prstGeom>
        </p:spPr>
        <p:txBody>
          <a:bodyPr vert="horz" lIns="91440" tIns="45720" rIns="91440" bIns="45720" rtlCol="0" anchor="ctr" anchorCtr="0">
            <a:normAutofit/>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5" name="Footer Placeholder 4"/>
          <p:cNvSpPr>
            <a:spLocks noGrp="1"/>
          </p:cNvSpPr>
          <p:nvPr>
            <p:ph type="ftr" sz="quarter" idx="3"/>
          </p:nvPr>
        </p:nvSpPr>
        <p:spPr>
          <a:xfrm>
            <a:off x="1015997" y="6208777"/>
            <a:ext cx="7506028" cy="365125"/>
          </a:xfrm>
          <a:prstGeom prst="rect">
            <a:avLst/>
          </a:prstGeom>
        </p:spPr>
        <p:txBody>
          <a:bodyPr vert="horz" lIns="91440" tIns="45720" rIns="91440" bIns="45720" rtlCol="0" anchor="ctr"/>
          <a:lstStyle>
            <a:lvl1pPr algn="l">
              <a:defRPr sz="1000" b="0">
                <a:solidFill>
                  <a:schemeClr val="tx2">
                    <a:lumMod val="90000"/>
                    <a:lumOff val="10000"/>
                  </a:schemeClr>
                </a:solidFill>
              </a:defRPr>
            </a:lvl1pPr>
          </a:lstStyle>
          <a:p>
            <a:endParaRPr lang="sl-SI"/>
          </a:p>
        </p:txBody>
      </p:sp>
      <p:sp>
        <p:nvSpPr>
          <p:cNvPr id="6" name="Slide Number Placeholder 5"/>
          <p:cNvSpPr>
            <a:spLocks noGrp="1"/>
          </p:cNvSpPr>
          <p:nvPr>
            <p:ph type="sldNum" sz="quarter" idx="4"/>
          </p:nvPr>
        </p:nvSpPr>
        <p:spPr>
          <a:xfrm>
            <a:off x="10370796" y="6214129"/>
            <a:ext cx="703603" cy="365125"/>
          </a:xfrm>
          <a:prstGeom prst="rect">
            <a:avLst/>
          </a:prstGeom>
        </p:spPr>
        <p:txBody>
          <a:bodyPr vert="horz" lIns="91440" tIns="45720" rIns="91440" bIns="45720" rtlCol="0" anchor="ctr"/>
          <a:lstStyle>
            <a:lvl1pPr algn="r">
              <a:defRPr sz="1100">
                <a:solidFill>
                  <a:schemeClr val="tx1">
                    <a:lumMod val="85000"/>
                    <a:lumOff val="15000"/>
                  </a:schemeClr>
                </a:solidFill>
                <a:latin typeface="+mj-lt"/>
              </a:defRPr>
            </a:lvl1pPr>
          </a:lstStyle>
          <a:p>
            <a:fld id="{16F979B0-0BCD-4BB8-A055-F040E41F3E21}" type="slidenum">
              <a:rPr lang="sl-SI" smtClean="0"/>
              <a:t>‹#›</a:t>
            </a:fld>
            <a:endParaRPr lang="sl-SI"/>
          </a:p>
        </p:txBody>
      </p:sp>
      <p:cxnSp>
        <p:nvCxnSpPr>
          <p:cNvPr id="10" name="Straight Connector 9"/>
          <p:cNvCxnSpPr/>
          <p:nvPr/>
        </p:nvCxnSpPr>
        <p:spPr>
          <a:xfrm>
            <a:off x="1150731" y="1553542"/>
            <a:ext cx="9923669" cy="1588"/>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260869" y="32276"/>
            <a:ext cx="1074600" cy="1080000"/>
          </a:xfrm>
          <a:prstGeom prst="rect">
            <a:avLst/>
          </a:prstGeom>
        </p:spPr>
      </p:pic>
    </p:spTree>
    <p:extLst>
      <p:ext uri="{BB962C8B-B14F-4D97-AF65-F5344CB8AC3E}">
        <p14:creationId xmlns:p14="http://schemas.microsoft.com/office/powerpoint/2010/main" val="2593847096"/>
      </p:ext>
    </p:extLst>
  </p:cSld>
  <p:clrMap bg1="lt1" tx1="dk1" bg2="lt2" tx2="dk2" accent1="accent1" accent2="accent2" accent3="accent3" accent4="accent4" accent5="accent5" accent6="accent6" hlink="hlink" folHlink="folHlink"/>
  <p:sldLayoutIdLst>
    <p:sldLayoutId id="2147483924" r:id="rId1"/>
    <p:sldLayoutId id="2147483925" r:id="rId2"/>
    <p:sldLayoutId id="2147483926" r:id="rId3"/>
    <p:sldLayoutId id="2147483927" r:id="rId4"/>
    <p:sldLayoutId id="2147483928" r:id="rId5"/>
    <p:sldLayoutId id="2147483929" r:id="rId6"/>
    <p:sldLayoutId id="2147483930" r:id="rId7"/>
    <p:sldLayoutId id="2147483931" r:id="rId8"/>
    <p:sldLayoutId id="2147483932" r:id="rId9"/>
    <p:sldLayoutId id="2147483933" r:id="rId10"/>
  </p:sldLayoutIdLst>
  <p:txStyles>
    <p:titleStyle>
      <a:lvl1pPr algn="l" defTabSz="914400" rtl="0" eaLnBrk="1" latinLnBrk="0" hangingPunct="1">
        <a:lnSpc>
          <a:spcPct val="100000"/>
        </a:lnSpc>
        <a:spcBef>
          <a:spcPct val="0"/>
        </a:spcBef>
        <a:buNone/>
        <a:defRPr sz="33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2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15999" y="1844824"/>
            <a:ext cx="10058400" cy="2376264"/>
          </a:xfrm>
        </p:spPr>
        <p:txBody>
          <a:bodyPr>
            <a:normAutofit/>
          </a:bodyPr>
          <a:lstStyle/>
          <a:p>
            <a:r>
              <a:rPr lang="sl-SI" sz="4800" dirty="0"/>
              <a:t>Predstavitev postopka izbire smeri, izbirnih predmetov </a:t>
            </a:r>
            <a:r>
              <a:rPr lang="sl-SI" sz="4800" dirty="0" smtClean="0"/>
              <a:t>in </a:t>
            </a:r>
            <a:r>
              <a:rPr lang="sl-SI" sz="4800" dirty="0"/>
              <a:t>modulov </a:t>
            </a:r>
          </a:p>
        </p:txBody>
      </p:sp>
      <p:sp>
        <p:nvSpPr>
          <p:cNvPr id="3" name="Subtitle 2"/>
          <p:cNvSpPr>
            <a:spLocks noGrp="1"/>
          </p:cNvSpPr>
          <p:nvPr>
            <p:ph type="subTitle" idx="1"/>
          </p:nvPr>
        </p:nvSpPr>
        <p:spPr/>
        <p:txBody>
          <a:bodyPr/>
          <a:lstStyle/>
          <a:p>
            <a:endParaRPr lang="pl-PL" dirty="0" smtClean="0"/>
          </a:p>
          <a:p>
            <a:r>
              <a:rPr lang="sl-SI" sz="2400" dirty="0" smtClean="0"/>
              <a:t>Univerzitetni </a:t>
            </a:r>
            <a:r>
              <a:rPr lang="sl-SI" sz="2400" dirty="0"/>
              <a:t>študijski program 1. stopnje Elektrotehnika</a:t>
            </a:r>
          </a:p>
        </p:txBody>
      </p:sp>
    </p:spTree>
    <p:extLst>
      <p:ext uri="{BB962C8B-B14F-4D97-AF65-F5344CB8AC3E}">
        <p14:creationId xmlns:p14="http://schemas.microsoft.com/office/powerpoint/2010/main" val="30335125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l-SI" sz="3200" dirty="0"/>
              <a:t>Smeri študija, izbirni predmeti in moduli v študijskem letu </a:t>
            </a:r>
            <a:r>
              <a:rPr lang="sl-SI" sz="3200" dirty="0" smtClean="0"/>
              <a:t>2019/20</a:t>
            </a:r>
            <a:endParaRPr lang="sl-SI" sz="3200" dirty="0"/>
          </a:p>
        </p:txBody>
      </p:sp>
      <p:sp>
        <p:nvSpPr>
          <p:cNvPr id="3" name="Content Placeholder 2"/>
          <p:cNvSpPr>
            <a:spLocks noGrp="1"/>
          </p:cNvSpPr>
          <p:nvPr>
            <p:ph idx="1"/>
          </p:nvPr>
        </p:nvSpPr>
        <p:spPr>
          <a:xfrm>
            <a:off x="1015999" y="2196557"/>
            <a:ext cx="10058404" cy="4630071"/>
          </a:xfrm>
        </p:spPr>
        <p:txBody>
          <a:bodyPr>
            <a:normAutofit lnSpcReduction="10000"/>
          </a:bodyPr>
          <a:lstStyle/>
          <a:p>
            <a:r>
              <a:rPr lang="sl-SI" sz="2400" dirty="0"/>
              <a:t>Predstavitev vseh izbirnih predmetov in modulov </a:t>
            </a:r>
            <a:r>
              <a:rPr lang="sl-SI" sz="2400" dirty="0" smtClean="0"/>
              <a:t>so objavljene </a:t>
            </a:r>
            <a:r>
              <a:rPr lang="sl-SI" sz="2400" dirty="0"/>
              <a:t>na spletni strani FE</a:t>
            </a:r>
          </a:p>
          <a:p>
            <a:r>
              <a:rPr lang="sl-SI" sz="2400" dirty="0"/>
              <a:t>Študentje bodo smer, izbirni predmet in modul izbrali ob vpisu v letnik. </a:t>
            </a:r>
            <a:r>
              <a:rPr lang="sl-SI" sz="2400" b="1" dirty="0">
                <a:solidFill>
                  <a:srgbClr val="FF0000"/>
                </a:solidFill>
              </a:rPr>
              <a:t>Vpis bo možen od </a:t>
            </a:r>
            <a:r>
              <a:rPr lang="sl-SI" sz="2400" b="1" dirty="0" smtClean="0">
                <a:solidFill>
                  <a:srgbClr val="FF0000"/>
                </a:solidFill>
              </a:rPr>
              <a:t>26. </a:t>
            </a:r>
            <a:r>
              <a:rPr lang="sl-SI" sz="2400" b="1" dirty="0">
                <a:solidFill>
                  <a:srgbClr val="FF0000"/>
                </a:solidFill>
              </a:rPr>
              <a:t>07. </a:t>
            </a:r>
            <a:r>
              <a:rPr lang="sl-SI" sz="2400" b="1" dirty="0" smtClean="0">
                <a:solidFill>
                  <a:srgbClr val="FF0000"/>
                </a:solidFill>
              </a:rPr>
              <a:t>2019 </a:t>
            </a:r>
            <a:r>
              <a:rPr lang="sl-SI" sz="2400" b="1" dirty="0">
                <a:solidFill>
                  <a:srgbClr val="FF0000"/>
                </a:solidFill>
              </a:rPr>
              <a:t>dalje</a:t>
            </a:r>
            <a:r>
              <a:rPr lang="sl-SI" sz="2400" b="1" dirty="0" smtClean="0">
                <a:solidFill>
                  <a:srgbClr val="FF0000"/>
                </a:solidFill>
              </a:rPr>
              <a:t>.</a:t>
            </a:r>
          </a:p>
          <a:p>
            <a:r>
              <a:rPr lang="sl-SI" sz="2400" dirty="0"/>
              <a:t>za vpis morajo kandidati:</a:t>
            </a:r>
          </a:p>
          <a:p>
            <a:pPr lvl="1"/>
            <a:r>
              <a:rPr lang="sl-SI" sz="2000" dirty="0"/>
              <a:t>izpolniti pogoje do najkasneje </a:t>
            </a:r>
            <a:r>
              <a:rPr lang="sl-SI" sz="2000" b="1" dirty="0" smtClean="0">
                <a:solidFill>
                  <a:srgbClr val="FF0000"/>
                </a:solidFill>
              </a:rPr>
              <a:t>13. </a:t>
            </a:r>
            <a:r>
              <a:rPr lang="sl-SI" sz="2000" b="1" dirty="0">
                <a:solidFill>
                  <a:srgbClr val="FF0000"/>
                </a:solidFill>
              </a:rPr>
              <a:t>09. </a:t>
            </a:r>
            <a:r>
              <a:rPr lang="sl-SI" sz="2000" b="1" dirty="0" smtClean="0">
                <a:solidFill>
                  <a:srgbClr val="FF0000"/>
                </a:solidFill>
              </a:rPr>
              <a:t>2019</a:t>
            </a:r>
            <a:endParaRPr lang="sl-SI" sz="2000" b="1" dirty="0">
              <a:solidFill>
                <a:srgbClr val="FF0000"/>
              </a:solidFill>
            </a:endParaRPr>
          </a:p>
          <a:p>
            <a:pPr lvl="1"/>
            <a:r>
              <a:rPr lang="sl-SI" sz="2000" dirty="0"/>
              <a:t>elektronski vpis bo možen do </a:t>
            </a:r>
            <a:r>
              <a:rPr lang="sl-SI" sz="2000" b="1" dirty="0" smtClean="0">
                <a:solidFill>
                  <a:srgbClr val="FF0000"/>
                </a:solidFill>
              </a:rPr>
              <a:t>13. </a:t>
            </a:r>
            <a:r>
              <a:rPr lang="sl-SI" sz="2000" b="1" dirty="0">
                <a:solidFill>
                  <a:srgbClr val="FF0000"/>
                </a:solidFill>
              </a:rPr>
              <a:t>09. </a:t>
            </a:r>
            <a:r>
              <a:rPr lang="sl-SI" sz="2000" b="1" dirty="0" smtClean="0">
                <a:solidFill>
                  <a:srgbClr val="FF0000"/>
                </a:solidFill>
              </a:rPr>
              <a:t>2019</a:t>
            </a:r>
            <a:endParaRPr lang="sl-SI" sz="2400" b="1" dirty="0">
              <a:solidFill>
                <a:srgbClr val="FF0000"/>
              </a:solidFill>
            </a:endParaRPr>
          </a:p>
          <a:p>
            <a:r>
              <a:rPr lang="sl-SI" sz="2400" dirty="0" smtClean="0"/>
              <a:t>Navodila za vpis bodo objavljena na </a:t>
            </a:r>
            <a:r>
              <a:rPr lang="sl-SI" sz="2400" dirty="0"/>
              <a:t>spletni strani </a:t>
            </a:r>
            <a:r>
              <a:rPr lang="sl-SI" sz="2400" dirty="0" smtClean="0"/>
              <a:t>FE</a:t>
            </a:r>
            <a:endParaRPr lang="sl-SI" sz="2400" dirty="0"/>
          </a:p>
          <a:p>
            <a:r>
              <a:rPr lang="sl-SI" sz="2400" dirty="0"/>
              <a:t>Sklep senata FE </a:t>
            </a:r>
            <a:r>
              <a:rPr lang="sl-SI" sz="2400" dirty="0">
                <a:solidFill>
                  <a:srgbClr val="FF0000"/>
                </a:solidFill>
              </a:rPr>
              <a:t>03. 04. 2014</a:t>
            </a:r>
          </a:p>
          <a:p>
            <a:pPr marL="0" indent="0">
              <a:buNone/>
            </a:pPr>
            <a:r>
              <a:rPr lang="sl-SI" sz="2400" i="1" dirty="0"/>
              <a:t>Na prvi bolonjski stopnji se omeji število študentov, ki si lahko izberejo nek izbirni predmet, na 50, prav tako se omeji število študentov, ki se lahko vpišejo na posamezno smer, na 50.</a:t>
            </a:r>
          </a:p>
          <a:p>
            <a:endParaRPr lang="sl-SI" sz="2400" dirty="0"/>
          </a:p>
          <a:p>
            <a:endParaRPr lang="sl-SI" sz="2400" dirty="0"/>
          </a:p>
          <a:p>
            <a:endParaRPr lang="sl-SI" sz="2400" dirty="0"/>
          </a:p>
        </p:txBody>
      </p:sp>
    </p:spTree>
    <p:extLst>
      <p:ext uri="{BB962C8B-B14F-4D97-AF65-F5344CB8AC3E}">
        <p14:creationId xmlns:p14="http://schemas.microsoft.com/office/powerpoint/2010/main" val="1297343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z="3600" dirty="0"/>
              <a:t>Prijavno-sprejemni postopek</a:t>
            </a:r>
            <a:endParaRPr lang="sl-SI" dirty="0"/>
          </a:p>
        </p:txBody>
      </p:sp>
      <p:sp>
        <p:nvSpPr>
          <p:cNvPr id="3" name="Content Placeholder 2"/>
          <p:cNvSpPr>
            <a:spLocks noGrp="1"/>
          </p:cNvSpPr>
          <p:nvPr>
            <p:ph idx="1"/>
          </p:nvPr>
        </p:nvSpPr>
        <p:spPr/>
        <p:txBody>
          <a:bodyPr/>
          <a:lstStyle/>
          <a:p>
            <a:pPr marL="0" indent="0">
              <a:buNone/>
            </a:pPr>
            <a:r>
              <a:rPr lang="sl-SI" dirty="0"/>
              <a:t>2. seja ŠK 29. 10. 2015</a:t>
            </a:r>
          </a:p>
          <a:p>
            <a:r>
              <a:rPr lang="sl-SI" dirty="0"/>
              <a:t>Menjava izbirnih predmetov, modulov in smeri je bila možna na osnovi vloge v začetku vsakega študijskega leta do 10. 10. Menjave so pogosto povzročile spremembe v številu skupin na smeri oziroma katedri. Da bi se lahko že v začetku študijskega leta formirale skupine, je ŠK v soglasju s predstavnikom študentov sprejela naslednji </a:t>
            </a:r>
            <a:r>
              <a:rPr lang="sl-SI" dirty="0" smtClean="0"/>
              <a:t>sklep:</a:t>
            </a:r>
            <a:endParaRPr lang="sl-SI" dirty="0"/>
          </a:p>
          <a:p>
            <a:pPr marL="0" indent="0">
              <a:buNone/>
            </a:pPr>
            <a:r>
              <a:rPr lang="sl-SI" dirty="0" smtClean="0"/>
              <a:t>		</a:t>
            </a:r>
          </a:p>
          <a:p>
            <a:pPr marL="0" indent="0">
              <a:buNone/>
            </a:pPr>
            <a:r>
              <a:rPr lang="sl-SI" dirty="0"/>
              <a:t>	</a:t>
            </a:r>
            <a:r>
              <a:rPr lang="sl-SI" dirty="0" smtClean="0"/>
              <a:t>	Sklep št. </a:t>
            </a:r>
            <a:r>
              <a:rPr lang="sl-SI" smtClean="0"/>
              <a:t>7: </a:t>
            </a:r>
            <a:r>
              <a:rPr lang="sl-SI" b="1" dirty="0">
                <a:solidFill>
                  <a:srgbClr val="FF0000"/>
                </a:solidFill>
              </a:rPr>
              <a:t>Možnost menjave izbirnih predmetov, modulov in smeri po zaključenem vpisu se ukine.</a:t>
            </a:r>
            <a:r>
              <a:rPr lang="sl-SI" dirty="0">
                <a:solidFill>
                  <a:srgbClr val="FF0000"/>
                </a:solidFill>
              </a:rPr>
              <a:t> </a:t>
            </a:r>
            <a:r>
              <a:rPr lang="sl-SI" dirty="0"/>
              <a:t>Uvedejo se predstavitve izbirnih predmetov in smeri v okviru dneva odprtih vrat laboratorijev konec maja.</a:t>
            </a:r>
          </a:p>
          <a:p>
            <a:endParaRPr lang="sl-SI" dirty="0"/>
          </a:p>
        </p:txBody>
      </p:sp>
    </p:spTree>
    <p:extLst>
      <p:ext uri="{BB962C8B-B14F-4D97-AF65-F5344CB8AC3E}">
        <p14:creationId xmlns:p14="http://schemas.microsoft.com/office/powerpoint/2010/main" val="17738926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sl-SI" sz="5400" dirty="0"/>
              <a:t>PREDSTAVITVE SMERI ŠTUDIJA ELEKTROTEHNIKE</a:t>
            </a:r>
          </a:p>
        </p:txBody>
      </p:sp>
    </p:spTree>
    <p:extLst>
      <p:ext uri="{BB962C8B-B14F-4D97-AF65-F5344CB8AC3E}">
        <p14:creationId xmlns:p14="http://schemas.microsoft.com/office/powerpoint/2010/main" val="14468581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sl-SI" sz="7200" dirty="0">
                <a:effectLst/>
              </a:rPr>
              <a:t>Avtomatika</a:t>
            </a:r>
            <a:endParaRPr lang="sl-SI" sz="7200" dirty="0"/>
          </a:p>
        </p:txBody>
      </p:sp>
      <p:sp>
        <p:nvSpPr>
          <p:cNvPr id="5" name="Subtitle 4"/>
          <p:cNvSpPr>
            <a:spLocks noGrp="1"/>
          </p:cNvSpPr>
          <p:nvPr>
            <p:ph type="subTitle" idx="1"/>
          </p:nvPr>
        </p:nvSpPr>
        <p:spPr/>
        <p:txBody>
          <a:bodyPr/>
          <a:lstStyle/>
          <a:p>
            <a:r>
              <a:rPr lang="sl-SI" dirty="0"/>
              <a:t>i</a:t>
            </a:r>
            <a:r>
              <a:rPr lang="sl-SI" dirty="0" smtClean="0"/>
              <a:t>zr. prof. dr. Gregor Klančar</a:t>
            </a:r>
            <a:endParaRPr lang="sl-SI" dirty="0"/>
          </a:p>
        </p:txBody>
      </p:sp>
    </p:spTree>
    <p:extLst>
      <p:ext uri="{BB962C8B-B14F-4D97-AF65-F5344CB8AC3E}">
        <p14:creationId xmlns:p14="http://schemas.microsoft.com/office/powerpoint/2010/main" val="3946666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sl-SI" sz="7200" dirty="0"/>
              <a:t>Elektronika</a:t>
            </a:r>
          </a:p>
        </p:txBody>
      </p:sp>
      <p:sp>
        <p:nvSpPr>
          <p:cNvPr id="5" name="Subtitle 4"/>
          <p:cNvSpPr>
            <a:spLocks noGrp="1"/>
          </p:cNvSpPr>
          <p:nvPr>
            <p:ph type="subTitle" idx="1"/>
          </p:nvPr>
        </p:nvSpPr>
        <p:spPr/>
        <p:txBody>
          <a:bodyPr/>
          <a:lstStyle/>
          <a:p>
            <a:r>
              <a:rPr lang="sl-SI" dirty="0"/>
              <a:t>d</a:t>
            </a:r>
            <a:r>
              <a:rPr lang="sl-SI" dirty="0" smtClean="0"/>
              <a:t>oc. dr. Marko Jankovec</a:t>
            </a:r>
            <a:endParaRPr lang="sl-SI" dirty="0"/>
          </a:p>
        </p:txBody>
      </p:sp>
    </p:spTree>
    <p:extLst>
      <p:ext uri="{BB962C8B-B14F-4D97-AF65-F5344CB8AC3E}">
        <p14:creationId xmlns:p14="http://schemas.microsoft.com/office/powerpoint/2010/main" val="16132718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27448" y="2348880"/>
            <a:ext cx="11203537" cy="1760433"/>
          </a:xfrm>
        </p:spPr>
        <p:txBody>
          <a:bodyPr>
            <a:noAutofit/>
          </a:bodyPr>
          <a:lstStyle/>
          <a:p>
            <a:pPr>
              <a:lnSpc>
                <a:spcPct val="150000"/>
              </a:lnSpc>
            </a:pPr>
            <a:r>
              <a:rPr lang="sl-SI" sz="6000" dirty="0" smtClean="0"/>
              <a:t>Energetika in </a:t>
            </a:r>
            <a:r>
              <a:rPr lang="sl-SI" sz="6000" dirty="0" err="1"/>
              <a:t>m</a:t>
            </a:r>
            <a:r>
              <a:rPr lang="sl-SI" sz="6000" dirty="0" err="1" smtClean="0"/>
              <a:t>ehatronika</a:t>
            </a:r>
            <a:endParaRPr lang="sl-SI" sz="6000" dirty="0"/>
          </a:p>
        </p:txBody>
      </p:sp>
      <p:sp>
        <p:nvSpPr>
          <p:cNvPr id="3" name="Subtitle 2"/>
          <p:cNvSpPr>
            <a:spLocks noGrp="1"/>
          </p:cNvSpPr>
          <p:nvPr>
            <p:ph type="subTitle" idx="1"/>
          </p:nvPr>
        </p:nvSpPr>
        <p:spPr>
          <a:xfrm>
            <a:off x="1127448" y="4221088"/>
            <a:ext cx="9144000" cy="1871133"/>
          </a:xfrm>
        </p:spPr>
        <p:txBody>
          <a:bodyPr>
            <a:normAutofit/>
          </a:bodyPr>
          <a:lstStyle/>
          <a:p>
            <a:r>
              <a:rPr lang="sl-SI" sz="2800" dirty="0" smtClean="0"/>
              <a:t>Katedra za elektroenergetske sisteme in naprave</a:t>
            </a:r>
          </a:p>
          <a:p>
            <a:r>
              <a:rPr lang="sl-SI" sz="2800" dirty="0" smtClean="0"/>
              <a:t>Katedra za </a:t>
            </a:r>
            <a:r>
              <a:rPr lang="sl-SI" sz="2800" dirty="0" err="1" smtClean="0"/>
              <a:t>mehatroniko</a:t>
            </a:r>
            <a:endParaRPr lang="sl-SI" sz="2800" dirty="0" smtClean="0"/>
          </a:p>
          <a:p>
            <a:endParaRPr lang="sl-SI" sz="1100" dirty="0" smtClean="0"/>
          </a:p>
          <a:p>
            <a:r>
              <a:rPr lang="sl-SI" dirty="0" smtClean="0"/>
              <a:t>i</a:t>
            </a:r>
            <a:r>
              <a:rPr lang="sl-SI" sz="2000" dirty="0" smtClean="0"/>
              <a:t>zr. prof. dr. Boštjan Blažič</a:t>
            </a:r>
          </a:p>
        </p:txBody>
      </p:sp>
    </p:spTree>
    <p:extLst>
      <p:ext uri="{BB962C8B-B14F-4D97-AF65-F5344CB8AC3E}">
        <p14:creationId xmlns:p14="http://schemas.microsoft.com/office/powerpoint/2010/main" val="29772149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047310" y="3789040"/>
            <a:ext cx="10058400" cy="1524000"/>
          </a:xfrm>
        </p:spPr>
        <p:txBody>
          <a:bodyPr/>
          <a:lstStyle/>
          <a:p>
            <a:r>
              <a:rPr lang="sv-SE" sz="7200" dirty="0"/>
              <a:t>Informacijsko komunikacijske tehnologije</a:t>
            </a:r>
            <a:endParaRPr lang="sl-SI" sz="7200" dirty="0"/>
          </a:p>
        </p:txBody>
      </p:sp>
      <p:sp>
        <p:nvSpPr>
          <p:cNvPr id="5" name="Subtitle 4"/>
          <p:cNvSpPr>
            <a:spLocks noGrp="1"/>
          </p:cNvSpPr>
          <p:nvPr>
            <p:ph type="subTitle" idx="1"/>
          </p:nvPr>
        </p:nvSpPr>
        <p:spPr>
          <a:xfrm>
            <a:off x="1047553" y="5445224"/>
            <a:ext cx="10058399" cy="990600"/>
          </a:xfrm>
        </p:spPr>
        <p:txBody>
          <a:bodyPr/>
          <a:lstStyle/>
          <a:p>
            <a:r>
              <a:rPr lang="sl-SI" dirty="0"/>
              <a:t>a</a:t>
            </a:r>
            <a:r>
              <a:rPr lang="sl-SI" dirty="0" smtClean="0"/>
              <a:t>s. Aljaž Blatnik</a:t>
            </a:r>
            <a:endParaRPr lang="sl-SI" dirty="0"/>
          </a:p>
        </p:txBody>
      </p:sp>
    </p:spTree>
    <p:extLst>
      <p:ext uri="{BB962C8B-B14F-4D97-AF65-F5344CB8AC3E}">
        <p14:creationId xmlns:p14="http://schemas.microsoft.com/office/powerpoint/2010/main" val="31905736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68242"/>
          <a:stretch/>
        </p:blipFill>
        <p:spPr>
          <a:xfrm>
            <a:off x="1848620" y="1407575"/>
            <a:ext cx="8494761" cy="4042850"/>
          </a:xfrm>
          <a:prstGeom prst="rect">
            <a:avLst/>
          </a:prstGeom>
        </p:spPr>
      </p:pic>
    </p:spTree>
    <p:extLst>
      <p:ext uri="{BB962C8B-B14F-4D97-AF65-F5344CB8AC3E}">
        <p14:creationId xmlns:p14="http://schemas.microsoft.com/office/powerpoint/2010/main" val="3040682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6" name="uvodna_grafika">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499916012"/>
      </p:ext>
    </p:extLst>
  </p:cSld>
  <p:clrMapOvr>
    <a:masterClrMapping/>
  </p:clrMapOvr>
  <mc:AlternateContent xmlns:mc="http://schemas.openxmlformats.org/markup-compatibility/2006" xmlns:p14="http://schemas.microsoft.com/office/powerpoint/2010/main">
    <mc:Choice Requires="p14">
      <p:transition spd="med" p14:dur="700" advTm="54000">
        <p:fade/>
      </p:transition>
    </mc:Choice>
    <mc:Fallback xmlns="">
      <p:transition spd="med" advTm="5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420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7" fill="remove"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68242"/>
          <a:stretch/>
        </p:blipFill>
        <p:spPr>
          <a:xfrm>
            <a:off x="6946475" y="2463752"/>
            <a:ext cx="3960440" cy="1884864"/>
          </a:xfrm>
          <a:prstGeom prst="rect">
            <a:avLst/>
          </a:prstGeom>
        </p:spPr>
      </p:pic>
      <p:sp>
        <p:nvSpPr>
          <p:cNvPr id="2" name="TextBox 1"/>
          <p:cNvSpPr txBox="1"/>
          <p:nvPr/>
        </p:nvSpPr>
        <p:spPr>
          <a:xfrm>
            <a:off x="1359460" y="2497976"/>
            <a:ext cx="5600636" cy="1862048"/>
          </a:xfrm>
          <a:prstGeom prst="rect">
            <a:avLst/>
          </a:prstGeom>
          <a:noFill/>
        </p:spPr>
        <p:txBody>
          <a:bodyPr wrap="none" rtlCol="0">
            <a:spAutoFit/>
          </a:bodyPr>
          <a:lstStyle/>
          <a:p>
            <a:r>
              <a:rPr lang="sl-SI" sz="11500" b="1" dirty="0" smtClean="0">
                <a:solidFill>
                  <a:schemeClr val="bg1"/>
                </a:solidFill>
                <a:effectLst/>
                <a:latin typeface="Fakt Slab Stencil Pro Light" panose="02000000000000000000" pitchFamily="50" charset="0"/>
              </a:rPr>
              <a:t>ŠTUDIJ</a:t>
            </a:r>
            <a:endParaRPr lang="sl-SI" sz="11500" b="1" dirty="0">
              <a:solidFill>
                <a:schemeClr val="bg1"/>
              </a:solidFill>
              <a:effectLst/>
              <a:latin typeface="Fakt Slab Stencil Pro Light" panose="02000000000000000000" pitchFamily="50" charset="0"/>
            </a:endParaRPr>
          </a:p>
        </p:txBody>
      </p:sp>
      <p:sp>
        <p:nvSpPr>
          <p:cNvPr id="6" name="TextBox 5"/>
          <p:cNvSpPr txBox="1"/>
          <p:nvPr/>
        </p:nvSpPr>
        <p:spPr>
          <a:xfrm>
            <a:off x="4992352" y="2486568"/>
            <a:ext cx="1938351" cy="1862048"/>
          </a:xfrm>
          <a:prstGeom prst="rect">
            <a:avLst/>
          </a:prstGeom>
          <a:noFill/>
        </p:spPr>
        <p:txBody>
          <a:bodyPr wrap="none" rtlCol="0">
            <a:spAutoFit/>
          </a:bodyPr>
          <a:lstStyle/>
          <a:p>
            <a:r>
              <a:rPr lang="sl-SI" sz="11500" b="1" dirty="0" smtClean="0">
                <a:solidFill>
                  <a:schemeClr val="bg1"/>
                </a:solidFill>
                <a:effectLst/>
                <a:latin typeface="Fakt Slab Stencil Pro Light" panose="02000000000000000000" pitchFamily="50" charset="0"/>
              </a:rPr>
              <a:t>40</a:t>
            </a:r>
            <a:endParaRPr lang="sl-SI" sz="11500" b="1" dirty="0">
              <a:solidFill>
                <a:schemeClr val="bg1"/>
              </a:solidFill>
              <a:effectLst/>
              <a:latin typeface="Fakt Slab Stencil Pro Light" panose="02000000000000000000" pitchFamily="50" charset="0"/>
            </a:endParaRPr>
          </a:p>
        </p:txBody>
      </p:sp>
      <p:sp>
        <p:nvSpPr>
          <p:cNvPr id="7" name="TextBox 6"/>
          <p:cNvSpPr txBox="1"/>
          <p:nvPr/>
        </p:nvSpPr>
        <p:spPr>
          <a:xfrm>
            <a:off x="4994248" y="2497976"/>
            <a:ext cx="1938351" cy="1862048"/>
          </a:xfrm>
          <a:prstGeom prst="rect">
            <a:avLst/>
          </a:prstGeom>
          <a:noFill/>
        </p:spPr>
        <p:txBody>
          <a:bodyPr wrap="none" rtlCol="0">
            <a:spAutoFit/>
          </a:bodyPr>
          <a:lstStyle/>
          <a:p>
            <a:r>
              <a:rPr lang="sl-SI" sz="11500" b="1" dirty="0" smtClean="0">
                <a:solidFill>
                  <a:schemeClr val="bg1"/>
                </a:solidFill>
                <a:effectLst/>
                <a:latin typeface="Fakt Slab Stencil Pro Light" panose="02000000000000000000" pitchFamily="50" charset="0"/>
              </a:rPr>
              <a:t>60</a:t>
            </a:r>
            <a:endParaRPr lang="sl-SI" sz="11500" b="1" dirty="0">
              <a:solidFill>
                <a:schemeClr val="bg1"/>
              </a:solidFill>
              <a:effectLst/>
              <a:latin typeface="Fakt Slab Stencil Pro Light" panose="02000000000000000000" pitchFamily="50" charset="0"/>
            </a:endParaRPr>
          </a:p>
        </p:txBody>
      </p:sp>
      <p:sp>
        <p:nvSpPr>
          <p:cNvPr id="8" name="TextBox 7"/>
          <p:cNvSpPr txBox="1"/>
          <p:nvPr/>
        </p:nvSpPr>
        <p:spPr>
          <a:xfrm>
            <a:off x="1144080" y="2492344"/>
            <a:ext cx="5816016" cy="1862048"/>
          </a:xfrm>
          <a:prstGeom prst="rect">
            <a:avLst/>
          </a:prstGeom>
          <a:noFill/>
        </p:spPr>
        <p:txBody>
          <a:bodyPr wrap="none" rtlCol="0">
            <a:spAutoFit/>
          </a:bodyPr>
          <a:lstStyle/>
          <a:p>
            <a:r>
              <a:rPr lang="sl-SI" sz="11500" b="1" dirty="0" smtClean="0">
                <a:solidFill>
                  <a:schemeClr val="bg1"/>
                </a:solidFill>
                <a:effectLst/>
                <a:latin typeface="Fakt Slab Stencil Pro Light" panose="02000000000000000000" pitchFamily="50" charset="0"/>
              </a:rPr>
              <a:t>100.000</a:t>
            </a:r>
            <a:endParaRPr lang="sl-SI" sz="11500" b="1" dirty="0">
              <a:solidFill>
                <a:schemeClr val="bg1"/>
              </a:solidFill>
              <a:effectLst/>
              <a:latin typeface="Fakt Slab Stencil Pro Light" panose="02000000000000000000" pitchFamily="50" charset="0"/>
            </a:endParaRPr>
          </a:p>
        </p:txBody>
      </p:sp>
      <p:sp>
        <p:nvSpPr>
          <p:cNvPr id="9" name="TextBox 8"/>
          <p:cNvSpPr txBox="1"/>
          <p:nvPr/>
        </p:nvSpPr>
        <p:spPr>
          <a:xfrm>
            <a:off x="1345839" y="2509528"/>
            <a:ext cx="5600636" cy="1862048"/>
          </a:xfrm>
          <a:prstGeom prst="rect">
            <a:avLst/>
          </a:prstGeom>
          <a:noFill/>
        </p:spPr>
        <p:txBody>
          <a:bodyPr wrap="none" rtlCol="0">
            <a:spAutoFit/>
          </a:bodyPr>
          <a:lstStyle/>
          <a:p>
            <a:r>
              <a:rPr lang="sl-SI" sz="11500" b="1" dirty="0" smtClean="0">
                <a:solidFill>
                  <a:schemeClr val="bg1"/>
                </a:solidFill>
                <a:effectLst/>
                <a:latin typeface="Fakt Slab Stencil Pro Light" panose="02000000000000000000" pitchFamily="50" charset="0"/>
              </a:rPr>
              <a:t>ŠTUDIJ</a:t>
            </a:r>
            <a:endParaRPr lang="sl-SI" sz="11500" b="1" dirty="0">
              <a:solidFill>
                <a:schemeClr val="bg1"/>
              </a:solidFill>
              <a:effectLst/>
              <a:latin typeface="Fakt Slab Stencil Pro Light" panose="02000000000000000000" pitchFamily="50" charset="0"/>
            </a:endParaRPr>
          </a:p>
        </p:txBody>
      </p:sp>
    </p:spTree>
    <p:extLst>
      <p:ext uri="{BB962C8B-B14F-4D97-AF65-F5344CB8AC3E}">
        <p14:creationId xmlns:p14="http://schemas.microsoft.com/office/powerpoint/2010/main" val="282993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grpId="1" nodeType="clickEffect">
                                  <p:stCondLst>
                                    <p:cond delay="0"/>
                                  </p:stCondLst>
                                  <p:childTnLst>
                                    <p:animEffect transition="out" filter="fade">
                                      <p:cBhvr>
                                        <p:cTn id="15" dur="500"/>
                                        <p:tgtEl>
                                          <p:spTgt spid="7"/>
                                        </p:tgtEl>
                                      </p:cBhvr>
                                    </p:animEffect>
                                    <p:set>
                                      <p:cBhvr>
                                        <p:cTn id="16" dur="1" fill="hold">
                                          <p:stCondLst>
                                            <p:cond delay="499"/>
                                          </p:stCondLst>
                                        </p:cTn>
                                        <p:tgtEl>
                                          <p:spTgt spid="7"/>
                                        </p:tgtEl>
                                        <p:attrNameLst>
                                          <p:attrName>style.visibility</p:attrName>
                                        </p:attrNameLst>
                                      </p:cBhvr>
                                      <p:to>
                                        <p:strVal val="hidden"/>
                                      </p:to>
                                    </p:se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grpId="1" nodeType="clickEffect">
                                  <p:stCondLst>
                                    <p:cond delay="0"/>
                                  </p:stCondLst>
                                  <p:childTnLst>
                                    <p:animEffect transition="out" filter="fade">
                                      <p:cBhvr>
                                        <p:cTn id="24" dur="500"/>
                                        <p:tgtEl>
                                          <p:spTgt spid="6"/>
                                        </p:tgtEl>
                                      </p:cBhvr>
                                    </p:animEffect>
                                    <p:set>
                                      <p:cBhvr>
                                        <p:cTn id="25" dur="1" fill="hold">
                                          <p:stCondLst>
                                            <p:cond delay="499"/>
                                          </p:stCondLst>
                                        </p:cTn>
                                        <p:tgtEl>
                                          <p:spTgt spid="6"/>
                                        </p:tgtEl>
                                        <p:attrNameLst>
                                          <p:attrName>style.visibility</p:attrName>
                                        </p:attrNameLst>
                                      </p:cBhvr>
                                      <p:to>
                                        <p:strVal val="hidden"/>
                                      </p:to>
                                    </p:se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grpId="1" nodeType="clickEffect">
                                  <p:stCondLst>
                                    <p:cond delay="0"/>
                                  </p:stCondLst>
                                  <p:childTnLst>
                                    <p:animEffect transition="out" filter="fade">
                                      <p:cBhvr>
                                        <p:cTn id="33" dur="500"/>
                                        <p:tgtEl>
                                          <p:spTgt spid="8"/>
                                        </p:tgtEl>
                                      </p:cBhvr>
                                    </p:animEffect>
                                    <p:set>
                                      <p:cBhvr>
                                        <p:cTn id="34" dur="1" fill="hold">
                                          <p:stCondLst>
                                            <p:cond delay="499"/>
                                          </p:stCondLst>
                                        </p:cTn>
                                        <p:tgtEl>
                                          <p:spTgt spid="8"/>
                                        </p:tgtEl>
                                        <p:attrNameLst>
                                          <p:attrName>style.visibility</p:attrName>
                                        </p:attrNameLst>
                                      </p:cBhvr>
                                      <p:to>
                                        <p:strVal val="hidden"/>
                                      </p:to>
                                    </p:se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6" grpId="1"/>
      <p:bldP spid="7" grpId="0"/>
      <p:bldP spid="7" grpId="1"/>
      <p:bldP spid="8" grpId="0"/>
      <p:bldP spid="8" grpId="1"/>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68242"/>
          <a:stretch/>
        </p:blipFill>
        <p:spPr>
          <a:xfrm>
            <a:off x="6960096" y="2475160"/>
            <a:ext cx="3960440" cy="1884864"/>
          </a:xfrm>
          <a:prstGeom prst="rect">
            <a:avLst/>
          </a:prstGeom>
        </p:spPr>
      </p:pic>
      <p:sp>
        <p:nvSpPr>
          <p:cNvPr id="2" name="TextBox 1"/>
          <p:cNvSpPr txBox="1"/>
          <p:nvPr/>
        </p:nvSpPr>
        <p:spPr>
          <a:xfrm>
            <a:off x="1359460" y="2497976"/>
            <a:ext cx="5600636" cy="1862048"/>
          </a:xfrm>
          <a:prstGeom prst="rect">
            <a:avLst/>
          </a:prstGeom>
          <a:noFill/>
        </p:spPr>
        <p:txBody>
          <a:bodyPr wrap="none" rtlCol="0">
            <a:spAutoFit/>
          </a:bodyPr>
          <a:lstStyle/>
          <a:p>
            <a:r>
              <a:rPr lang="sl-SI" sz="11500" b="1" dirty="0" smtClean="0">
                <a:solidFill>
                  <a:schemeClr val="bg1"/>
                </a:solidFill>
                <a:effectLst/>
                <a:latin typeface="Fakt Slab Stencil Pro Light" panose="02000000000000000000" pitchFamily="50" charset="0"/>
              </a:rPr>
              <a:t>ŠTUDIJ</a:t>
            </a:r>
            <a:endParaRPr lang="sl-SI" sz="11500" b="1" dirty="0">
              <a:solidFill>
                <a:schemeClr val="bg1"/>
              </a:solidFill>
              <a:effectLst/>
              <a:latin typeface="Fakt Slab Stencil Pro Light" panose="02000000000000000000" pitchFamily="50" charset="0"/>
            </a:endParaRPr>
          </a:p>
        </p:txBody>
      </p:sp>
    </p:spTree>
    <p:extLst>
      <p:ext uri="{BB962C8B-B14F-4D97-AF65-F5344CB8AC3E}">
        <p14:creationId xmlns:p14="http://schemas.microsoft.com/office/powerpoint/2010/main" val="3892390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254002"/>
            <a:ext cx="9144000" cy="2387600"/>
          </a:xfrm>
        </p:spPr>
        <p:txBody>
          <a:bodyPr/>
          <a:lstStyle/>
          <a:p>
            <a:r>
              <a:rPr lang="sl-SI" sz="5400" dirty="0"/>
              <a:t>PREDSTAVITVE </a:t>
            </a:r>
            <a:br>
              <a:rPr lang="sl-SI" sz="5400" dirty="0"/>
            </a:br>
            <a:r>
              <a:rPr lang="sl-SI" sz="5400" dirty="0" smtClean="0"/>
              <a:t>izbirnih predmetov </a:t>
            </a:r>
            <a:br>
              <a:rPr lang="sl-SI" sz="5400" dirty="0" smtClean="0"/>
            </a:br>
            <a:r>
              <a:rPr lang="sl-SI" sz="5400" dirty="0" smtClean="0"/>
              <a:t>in modulov</a:t>
            </a:r>
            <a:endParaRPr lang="sl-SI" sz="5400" dirty="0"/>
          </a:p>
        </p:txBody>
      </p:sp>
      <p:sp>
        <p:nvSpPr>
          <p:cNvPr id="3" name="Subtitle 2"/>
          <p:cNvSpPr>
            <a:spLocks noGrp="1"/>
          </p:cNvSpPr>
          <p:nvPr>
            <p:ph type="subTitle" idx="1"/>
          </p:nvPr>
        </p:nvSpPr>
        <p:spPr>
          <a:xfrm>
            <a:off x="1524000" y="5733676"/>
            <a:ext cx="9144000" cy="1655764"/>
          </a:xfrm>
        </p:spPr>
        <p:txBody>
          <a:bodyPr/>
          <a:lstStyle/>
          <a:p>
            <a:r>
              <a:rPr lang="sl-SI" dirty="0" smtClean="0"/>
              <a:t>Univerzitetni študijski program 1. stopnje Elektrotehnika</a:t>
            </a:r>
            <a:endParaRPr lang="sl-SI" dirty="0"/>
          </a:p>
        </p:txBody>
      </p:sp>
    </p:spTree>
    <p:extLst>
      <p:ext uri="{BB962C8B-B14F-4D97-AF65-F5344CB8AC3E}">
        <p14:creationId xmlns:p14="http://schemas.microsoft.com/office/powerpoint/2010/main" val="8908208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fontScale="90000"/>
          </a:bodyPr>
          <a:lstStyle/>
          <a:p>
            <a:r>
              <a:rPr lang="sv-SE" dirty="0"/>
              <a:t>Modul A </a:t>
            </a:r>
            <a:r>
              <a:rPr lang="sl-SI" dirty="0"/>
              <a:t/>
            </a:r>
            <a:br>
              <a:rPr lang="sl-SI" dirty="0"/>
            </a:br>
            <a:r>
              <a:rPr lang="sv-SE" dirty="0"/>
              <a:t>Navidezna resnično</a:t>
            </a:r>
            <a:endParaRPr lang="sl-SI" dirty="0"/>
          </a:p>
        </p:txBody>
      </p:sp>
      <p:sp>
        <p:nvSpPr>
          <p:cNvPr id="3" name="Označba mesta besedila 2"/>
          <p:cNvSpPr>
            <a:spLocks noGrp="1"/>
          </p:cNvSpPr>
          <p:nvPr>
            <p:ph type="body" idx="1"/>
          </p:nvPr>
        </p:nvSpPr>
        <p:spPr/>
        <p:txBody>
          <a:bodyPr/>
          <a:lstStyle/>
          <a:p>
            <a:endParaRPr lang="sl-SI"/>
          </a:p>
        </p:txBody>
      </p:sp>
    </p:spTree>
    <p:extLst>
      <p:ext uri="{BB962C8B-B14F-4D97-AF65-F5344CB8AC3E}">
        <p14:creationId xmlns:p14="http://schemas.microsoft.com/office/powerpoint/2010/main" val="3182110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fontScale="90000"/>
          </a:bodyPr>
          <a:lstStyle/>
          <a:p>
            <a:r>
              <a:rPr lang="sv-SE" dirty="0"/>
              <a:t>Modul A </a:t>
            </a:r>
            <a:r>
              <a:rPr lang="sl-SI" dirty="0"/>
              <a:t/>
            </a:r>
            <a:br>
              <a:rPr lang="sl-SI" dirty="0"/>
            </a:br>
            <a:r>
              <a:rPr lang="sl-SI" dirty="0"/>
              <a:t>Slikovna informatika</a:t>
            </a:r>
          </a:p>
        </p:txBody>
      </p:sp>
      <p:sp>
        <p:nvSpPr>
          <p:cNvPr id="3" name="Označba mesta besedila 2"/>
          <p:cNvSpPr>
            <a:spLocks noGrp="1"/>
          </p:cNvSpPr>
          <p:nvPr>
            <p:ph type="body" idx="1"/>
          </p:nvPr>
        </p:nvSpPr>
        <p:spPr/>
        <p:txBody>
          <a:bodyPr/>
          <a:lstStyle/>
          <a:p>
            <a:r>
              <a:rPr lang="sl-SI" dirty="0"/>
              <a:t>prof. dr. Boštjan Likar</a:t>
            </a:r>
          </a:p>
          <a:p>
            <a:endParaRPr lang="sl-SI" dirty="0"/>
          </a:p>
        </p:txBody>
      </p:sp>
    </p:spTree>
    <p:extLst>
      <p:ext uri="{BB962C8B-B14F-4D97-AF65-F5344CB8AC3E}">
        <p14:creationId xmlns:p14="http://schemas.microsoft.com/office/powerpoint/2010/main" val="6028698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035042" y="4114800"/>
            <a:ext cx="10058400" cy="1676400"/>
          </a:xfrm>
        </p:spPr>
        <p:txBody>
          <a:bodyPr>
            <a:normAutofit fontScale="90000"/>
          </a:bodyPr>
          <a:lstStyle/>
          <a:p>
            <a:r>
              <a:rPr lang="sl-SI" dirty="0"/>
              <a:t>Modul B</a:t>
            </a:r>
            <a:br>
              <a:rPr lang="sl-SI" dirty="0"/>
            </a:br>
            <a:r>
              <a:rPr lang="sl-SI" dirty="0" smtClean="0"/>
              <a:t>NAČRTOVANJE VGRAJENIH SISTEMOV</a:t>
            </a:r>
            <a:br>
              <a:rPr lang="sl-SI" dirty="0" smtClean="0"/>
            </a:br>
            <a:r>
              <a:rPr lang="sl-SI" dirty="0" smtClean="0"/>
              <a:t>PROGRAMIRANJE VGRAJENIH SISTEMOV</a:t>
            </a:r>
            <a:r>
              <a:rPr lang="sl-SI" dirty="0"/>
              <a:t/>
            </a:r>
            <a:br>
              <a:rPr lang="sl-SI" dirty="0"/>
            </a:br>
            <a:endParaRPr lang="sl-SI" dirty="0"/>
          </a:p>
        </p:txBody>
      </p:sp>
      <p:sp>
        <p:nvSpPr>
          <p:cNvPr id="3" name="Označba mesta besedila 2"/>
          <p:cNvSpPr>
            <a:spLocks noGrp="1"/>
          </p:cNvSpPr>
          <p:nvPr>
            <p:ph type="body" idx="1"/>
          </p:nvPr>
        </p:nvSpPr>
        <p:spPr>
          <a:xfrm>
            <a:off x="1035042" y="5334000"/>
            <a:ext cx="10058400" cy="914400"/>
          </a:xfrm>
        </p:spPr>
        <p:txBody>
          <a:bodyPr>
            <a:normAutofit lnSpcReduction="10000"/>
          </a:bodyPr>
          <a:lstStyle/>
          <a:p>
            <a:r>
              <a:rPr lang="sl-SI" dirty="0"/>
              <a:t>prof. dr. Tadej Tuma</a:t>
            </a:r>
            <a:br>
              <a:rPr lang="sl-SI" dirty="0"/>
            </a:br>
            <a:endParaRPr lang="sl-SI" dirty="0"/>
          </a:p>
        </p:txBody>
      </p:sp>
    </p:spTree>
    <p:extLst>
      <p:ext uri="{BB962C8B-B14F-4D97-AF65-F5344CB8AC3E}">
        <p14:creationId xmlns:p14="http://schemas.microsoft.com/office/powerpoint/2010/main" val="12009364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035042" y="4114800"/>
            <a:ext cx="10058400" cy="1676400"/>
          </a:xfrm>
        </p:spPr>
        <p:txBody>
          <a:bodyPr>
            <a:normAutofit fontScale="90000"/>
          </a:bodyPr>
          <a:lstStyle/>
          <a:p>
            <a:r>
              <a:rPr lang="sl-SI" dirty="0"/>
              <a:t>Modul </a:t>
            </a:r>
            <a:r>
              <a:rPr lang="sl-SI" dirty="0" smtClean="0"/>
              <a:t>C</a:t>
            </a:r>
            <a:r>
              <a:rPr lang="sl-SI" dirty="0"/>
              <a:t/>
            </a:r>
            <a:br>
              <a:rPr lang="sl-SI" dirty="0"/>
            </a:br>
            <a:r>
              <a:rPr lang="sl-SI" dirty="0">
                <a:effectLst>
                  <a:outerShdw blurRad="38100" dist="38100" dir="2700000" algn="tl">
                    <a:srgbClr val="C0C0C0"/>
                  </a:outerShdw>
                </a:effectLst>
                <a:latin typeface="+mn-lt"/>
                <a:cs typeface="Arial" panose="020B0604020202020204" pitchFamily="34" charset="0"/>
              </a:rPr>
              <a:t>Programirljivi krmilni sistemi</a:t>
            </a:r>
            <a:br>
              <a:rPr lang="sl-SI" dirty="0">
                <a:effectLst>
                  <a:outerShdw blurRad="38100" dist="38100" dir="2700000" algn="tl">
                    <a:srgbClr val="C0C0C0"/>
                  </a:outerShdw>
                </a:effectLst>
                <a:latin typeface="+mn-lt"/>
                <a:cs typeface="Arial" panose="020B0604020202020204" pitchFamily="34" charset="0"/>
              </a:rPr>
            </a:br>
            <a:r>
              <a:rPr lang="sl-SI" dirty="0">
                <a:effectLst>
                  <a:outerShdw blurRad="38100" dist="38100" dir="2700000" algn="tl">
                    <a:srgbClr val="C0C0C0"/>
                  </a:outerShdw>
                </a:effectLst>
                <a:latin typeface="+mn-lt"/>
                <a:cs typeface="Arial" panose="020B0604020202020204" pitchFamily="34" charset="0"/>
              </a:rPr>
              <a:t>Nizkonapetostne elektroenergetske inštalacije</a:t>
            </a:r>
            <a:r>
              <a:rPr lang="sl-SI" dirty="0">
                <a:latin typeface="+mn-lt"/>
              </a:rPr>
              <a:t/>
            </a:r>
            <a:br>
              <a:rPr lang="sl-SI" dirty="0">
                <a:latin typeface="+mn-lt"/>
              </a:rPr>
            </a:br>
            <a:endParaRPr lang="sl-SI" dirty="0">
              <a:latin typeface="+mn-lt"/>
            </a:endParaRPr>
          </a:p>
        </p:txBody>
      </p:sp>
      <p:sp>
        <p:nvSpPr>
          <p:cNvPr id="3" name="Označba mesta besedila 2"/>
          <p:cNvSpPr>
            <a:spLocks noGrp="1"/>
          </p:cNvSpPr>
          <p:nvPr>
            <p:ph type="body" idx="1"/>
          </p:nvPr>
        </p:nvSpPr>
        <p:spPr>
          <a:xfrm>
            <a:off x="1035042" y="5334000"/>
            <a:ext cx="10058400" cy="914400"/>
          </a:xfrm>
        </p:spPr>
        <p:txBody>
          <a:bodyPr>
            <a:normAutofit lnSpcReduction="10000"/>
          </a:bodyPr>
          <a:lstStyle/>
          <a:p>
            <a:r>
              <a:rPr lang="sl-SI" dirty="0"/>
              <a:t/>
            </a:r>
            <a:br>
              <a:rPr lang="sl-SI" dirty="0"/>
            </a:br>
            <a:endParaRPr lang="sl-SI" dirty="0"/>
          </a:p>
        </p:txBody>
      </p:sp>
    </p:spTree>
    <p:extLst>
      <p:ext uri="{BB962C8B-B14F-4D97-AF65-F5344CB8AC3E}">
        <p14:creationId xmlns:p14="http://schemas.microsoft.com/office/powerpoint/2010/main" val="7855278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035042" y="4114800"/>
            <a:ext cx="10058400" cy="1676400"/>
          </a:xfrm>
        </p:spPr>
        <p:txBody>
          <a:bodyPr>
            <a:normAutofit fontScale="90000"/>
          </a:bodyPr>
          <a:lstStyle/>
          <a:p>
            <a:r>
              <a:rPr lang="sl-SI" dirty="0"/>
              <a:t>Modul </a:t>
            </a:r>
            <a:r>
              <a:rPr lang="sl-SI" dirty="0" smtClean="0"/>
              <a:t>C</a:t>
            </a:r>
            <a:br>
              <a:rPr lang="sl-SI" dirty="0" smtClean="0"/>
            </a:br>
            <a:endParaRPr lang="sl-SI" dirty="0">
              <a:latin typeface="+mn-lt"/>
            </a:endParaRPr>
          </a:p>
        </p:txBody>
      </p:sp>
      <p:sp>
        <p:nvSpPr>
          <p:cNvPr id="3" name="Označba mesta besedila 2"/>
          <p:cNvSpPr>
            <a:spLocks noGrp="1"/>
          </p:cNvSpPr>
          <p:nvPr>
            <p:ph type="body" idx="1"/>
          </p:nvPr>
        </p:nvSpPr>
        <p:spPr>
          <a:xfrm>
            <a:off x="1035042" y="5334000"/>
            <a:ext cx="10058400" cy="914400"/>
          </a:xfrm>
        </p:spPr>
        <p:txBody>
          <a:bodyPr>
            <a:normAutofit lnSpcReduction="10000"/>
          </a:bodyPr>
          <a:lstStyle/>
          <a:p>
            <a:r>
              <a:rPr lang="sl-SI" dirty="0"/>
              <a:t/>
            </a:r>
            <a:br>
              <a:rPr lang="sl-SI" dirty="0"/>
            </a:br>
            <a:r>
              <a:rPr lang="sl-SI" dirty="0" smtClean="0"/>
              <a:t>doc. dr. Jože Guna</a:t>
            </a:r>
            <a:endParaRPr lang="sl-SI" dirty="0"/>
          </a:p>
        </p:txBody>
      </p:sp>
    </p:spTree>
    <p:extLst>
      <p:ext uri="{BB962C8B-B14F-4D97-AF65-F5344CB8AC3E}">
        <p14:creationId xmlns:p14="http://schemas.microsoft.com/office/powerpoint/2010/main" val="10629167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004991" y="2132856"/>
            <a:ext cx="10058400" cy="2952328"/>
          </a:xfrm>
        </p:spPr>
        <p:txBody>
          <a:bodyPr>
            <a:normAutofit/>
          </a:bodyPr>
          <a:lstStyle/>
          <a:p>
            <a:pPr defTabSz="457154" fontAlgn="base" hangingPunct="0">
              <a:spcAft>
                <a:spcPct val="0"/>
              </a:spcAft>
              <a:defRPr/>
            </a:pPr>
            <a:r>
              <a:rPr lang="sl-SI" altLang="sl-SI" sz="4900" dirty="0">
                <a:solidFill>
                  <a:schemeClr val="tx1"/>
                </a:solidFill>
                <a:effectLst>
                  <a:outerShdw blurRad="38100" dist="38100" dir="2700000" algn="tl">
                    <a:srgbClr val="C0C0C0"/>
                  </a:outerShdw>
                </a:effectLst>
                <a:latin typeface="Times New Roman" panose="02020603050405020304" pitchFamily="18" charset="0"/>
              </a:rPr>
              <a:t>Numerične metode</a:t>
            </a:r>
            <a:r>
              <a:rPr lang="sl-SI" altLang="sl-SI" sz="9600" dirty="0">
                <a:solidFill>
                  <a:srgbClr val="FFFF00"/>
                </a:solidFill>
                <a:effectLst>
                  <a:outerShdw blurRad="38100" dist="38100" dir="2700000" algn="tl">
                    <a:srgbClr val="C0C0C0"/>
                  </a:outerShdw>
                </a:effectLst>
                <a:latin typeface="Times New Roman" panose="02020603050405020304" pitchFamily="18" charset="0"/>
              </a:rPr>
              <a:t/>
            </a:r>
            <a:br>
              <a:rPr lang="sl-SI" altLang="sl-SI" sz="9600" dirty="0">
                <a:solidFill>
                  <a:srgbClr val="FFFF00"/>
                </a:solidFill>
                <a:effectLst>
                  <a:outerShdw blurRad="38100" dist="38100" dir="2700000" algn="tl">
                    <a:srgbClr val="C0C0C0"/>
                  </a:outerShdw>
                </a:effectLst>
                <a:latin typeface="Times New Roman" panose="02020603050405020304" pitchFamily="18" charset="0"/>
              </a:rPr>
            </a:br>
            <a:r>
              <a:rPr lang="sl-SI" altLang="sl-SI" sz="2700" dirty="0" smtClean="0">
                <a:solidFill>
                  <a:schemeClr val="tx1"/>
                </a:solidFill>
                <a:effectLst>
                  <a:outerShdw blurRad="38100" dist="38100" dir="2700000" algn="tl">
                    <a:srgbClr val="C0C0C0"/>
                  </a:outerShdw>
                </a:effectLst>
                <a:latin typeface="Times New Roman" panose="02020603050405020304" pitchFamily="18" charset="0"/>
              </a:rPr>
              <a:t>izbirni </a:t>
            </a:r>
            <a:r>
              <a:rPr lang="sl-SI" altLang="sl-SI" sz="2700" dirty="0">
                <a:solidFill>
                  <a:schemeClr val="tx1"/>
                </a:solidFill>
                <a:effectLst>
                  <a:outerShdw blurRad="38100" dist="38100" dir="2700000" algn="tl">
                    <a:srgbClr val="C0C0C0"/>
                  </a:outerShdw>
                </a:effectLst>
                <a:latin typeface="Times New Roman" panose="02020603050405020304" pitchFamily="18" charset="0"/>
              </a:rPr>
              <a:t>predmet v 3. letniku univerzitetnega študijskega programa 1. stopnje Elektrotehnika</a:t>
            </a:r>
            <a:br>
              <a:rPr lang="sl-SI" altLang="sl-SI" sz="2700" dirty="0">
                <a:solidFill>
                  <a:schemeClr val="tx1"/>
                </a:solidFill>
                <a:effectLst>
                  <a:outerShdw blurRad="38100" dist="38100" dir="2700000" algn="tl">
                    <a:srgbClr val="C0C0C0"/>
                  </a:outerShdw>
                </a:effectLst>
                <a:latin typeface="Times New Roman" panose="02020603050405020304" pitchFamily="18" charset="0"/>
              </a:rPr>
            </a:br>
            <a:endParaRPr lang="sl-SI" dirty="0"/>
          </a:p>
        </p:txBody>
      </p:sp>
      <p:sp>
        <p:nvSpPr>
          <p:cNvPr id="3" name="Označba mesta besedila 2"/>
          <p:cNvSpPr>
            <a:spLocks noGrp="1"/>
          </p:cNvSpPr>
          <p:nvPr>
            <p:ph type="body" idx="1"/>
          </p:nvPr>
        </p:nvSpPr>
        <p:spPr/>
        <p:txBody>
          <a:bodyPr>
            <a:normAutofit fontScale="77500" lnSpcReduction="20000"/>
          </a:bodyPr>
          <a:lstStyle/>
          <a:p>
            <a:r>
              <a:rPr lang="sl-SI" altLang="sl-SI" dirty="0">
                <a:solidFill>
                  <a:schemeClr val="tx1"/>
                </a:solidFill>
                <a:effectLst>
                  <a:outerShdw blurRad="38100" dist="38100" dir="2700000" algn="tl">
                    <a:srgbClr val="C0C0C0"/>
                  </a:outerShdw>
                </a:effectLst>
                <a:latin typeface="Times New Roman" panose="02020603050405020304" pitchFamily="18" charset="0"/>
              </a:rPr>
              <a:t>prof. dr. Emil Žagar </a:t>
            </a:r>
            <a:br>
              <a:rPr lang="sl-SI" altLang="sl-SI" dirty="0">
                <a:solidFill>
                  <a:schemeClr val="tx1"/>
                </a:solidFill>
                <a:effectLst>
                  <a:outerShdw blurRad="38100" dist="38100" dir="2700000" algn="tl">
                    <a:srgbClr val="C0C0C0"/>
                  </a:outerShdw>
                </a:effectLst>
                <a:latin typeface="Times New Roman" panose="02020603050405020304" pitchFamily="18" charset="0"/>
              </a:rPr>
            </a:br>
            <a:r>
              <a:rPr lang="sl-SI" altLang="sl-SI" dirty="0">
                <a:solidFill>
                  <a:schemeClr val="tx1"/>
                </a:solidFill>
                <a:effectLst>
                  <a:outerShdw blurRad="38100" dist="38100" dir="2700000" algn="tl">
                    <a:srgbClr val="C0C0C0"/>
                  </a:outerShdw>
                </a:effectLst>
                <a:latin typeface="Times New Roman" panose="02020603050405020304" pitchFamily="18" charset="0"/>
              </a:rPr>
              <a:t>as. dr. Andrej Perne</a:t>
            </a:r>
            <a:r>
              <a:rPr lang="sl-SI" altLang="sl-SI" dirty="0">
                <a:solidFill>
                  <a:srgbClr val="009933"/>
                </a:solidFill>
                <a:effectLst>
                  <a:outerShdw blurRad="38100" dist="38100" dir="2700000" algn="tl">
                    <a:srgbClr val="C0C0C0"/>
                  </a:outerShdw>
                </a:effectLst>
                <a:latin typeface="Times New Roman" panose="02020603050405020304" pitchFamily="18" charset="0"/>
              </a:rPr>
              <a:t/>
            </a:r>
            <a:br>
              <a:rPr lang="sl-SI" altLang="sl-SI" dirty="0">
                <a:solidFill>
                  <a:srgbClr val="009933"/>
                </a:solidFill>
                <a:effectLst>
                  <a:outerShdw blurRad="38100" dist="38100" dir="2700000" algn="tl">
                    <a:srgbClr val="C0C0C0"/>
                  </a:outerShdw>
                </a:effectLst>
                <a:latin typeface="Times New Roman" panose="02020603050405020304" pitchFamily="18" charset="0"/>
              </a:rPr>
            </a:br>
            <a:endParaRPr lang="sl-SI" dirty="0"/>
          </a:p>
        </p:txBody>
      </p:sp>
    </p:spTree>
    <p:extLst>
      <p:ext uri="{BB962C8B-B14F-4D97-AF65-F5344CB8AC3E}">
        <p14:creationId xmlns:p14="http://schemas.microsoft.com/office/powerpoint/2010/main" val="24640615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ctrTitle"/>
          </p:nvPr>
        </p:nvSpPr>
        <p:spPr/>
        <p:txBody>
          <a:bodyPr/>
          <a:lstStyle/>
          <a:p>
            <a:r>
              <a:rPr lang="sl-SI" dirty="0" smtClean="0"/>
              <a:t/>
            </a:r>
            <a:br>
              <a:rPr lang="sl-SI" dirty="0" smtClean="0"/>
            </a:br>
            <a:r>
              <a:rPr lang="sl-SI" dirty="0" smtClean="0"/>
              <a:t>Osnove </a:t>
            </a:r>
            <a:r>
              <a:rPr lang="sl-SI" dirty="0"/>
              <a:t>robotike</a:t>
            </a:r>
            <a:endParaRPr lang="en-US" dirty="0"/>
          </a:p>
        </p:txBody>
      </p:sp>
      <p:sp>
        <p:nvSpPr>
          <p:cNvPr id="3" name="Podnaslov 2"/>
          <p:cNvSpPr>
            <a:spLocks noGrp="1"/>
          </p:cNvSpPr>
          <p:nvPr>
            <p:ph type="subTitle" idx="1"/>
          </p:nvPr>
        </p:nvSpPr>
        <p:spPr>
          <a:xfrm>
            <a:off x="981618" y="4724400"/>
            <a:ext cx="10058399" cy="990600"/>
          </a:xfrm>
        </p:spPr>
        <p:txBody>
          <a:bodyPr>
            <a:noAutofit/>
          </a:bodyPr>
          <a:lstStyle/>
          <a:p>
            <a:endParaRPr lang="sl-SI" sz="1600" dirty="0" smtClean="0"/>
          </a:p>
          <a:p>
            <a:r>
              <a:rPr lang="sl-SI" sz="1600" dirty="0"/>
              <a:t>prof. dr. Marko </a:t>
            </a:r>
            <a:r>
              <a:rPr lang="sl-SI" sz="1600" dirty="0" smtClean="0"/>
              <a:t>Munih, vabljeni </a:t>
            </a:r>
            <a:r>
              <a:rPr lang="sl-SI" sz="1600" dirty="0"/>
              <a:t>predavatelji</a:t>
            </a:r>
          </a:p>
          <a:p>
            <a:r>
              <a:rPr lang="sl-SI" sz="1600" dirty="0"/>
              <a:t>a</a:t>
            </a:r>
            <a:r>
              <a:rPr lang="sl-SI" sz="1600" dirty="0" smtClean="0"/>
              <a:t>sistenta dr</a:t>
            </a:r>
            <a:r>
              <a:rPr lang="sl-SI" sz="1600" dirty="0"/>
              <a:t>. Janez </a:t>
            </a:r>
            <a:r>
              <a:rPr lang="sl-SI" sz="1600" dirty="0" smtClean="0"/>
              <a:t>Podobnik, dr</a:t>
            </a:r>
            <a:r>
              <a:rPr lang="sl-SI" sz="1600" dirty="0"/>
              <a:t>. Jure Rejc</a:t>
            </a:r>
          </a:p>
          <a:p>
            <a:r>
              <a:rPr lang="sl-SI" sz="1600" dirty="0"/>
              <a:t>demonstratorji</a:t>
            </a:r>
          </a:p>
        </p:txBody>
      </p:sp>
    </p:spTree>
    <p:extLst>
      <p:ext uri="{BB962C8B-B14F-4D97-AF65-F5344CB8AC3E}">
        <p14:creationId xmlns:p14="http://schemas.microsoft.com/office/powerpoint/2010/main" val="38329700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ctrTitle"/>
          </p:nvPr>
        </p:nvSpPr>
        <p:spPr>
          <a:xfrm>
            <a:off x="2567608" y="2060848"/>
            <a:ext cx="10058400" cy="1524000"/>
          </a:xfrm>
        </p:spPr>
        <p:txBody>
          <a:bodyPr/>
          <a:lstStyle/>
          <a:p>
            <a:r>
              <a:rPr lang="sl-SI" dirty="0" smtClean="0"/>
              <a:t>Hvala za pozornost!</a:t>
            </a:r>
            <a:endParaRPr lang="sl-SI" dirty="0"/>
          </a:p>
        </p:txBody>
      </p:sp>
      <p:sp>
        <p:nvSpPr>
          <p:cNvPr id="3" name="Podnaslov 2"/>
          <p:cNvSpPr>
            <a:spLocks noGrp="1"/>
          </p:cNvSpPr>
          <p:nvPr>
            <p:ph type="subTitle" idx="1"/>
          </p:nvPr>
        </p:nvSpPr>
        <p:spPr/>
        <p:txBody>
          <a:bodyPr/>
          <a:lstStyle/>
          <a:p>
            <a:r>
              <a:rPr lang="sl-SI" dirty="0" smtClean="0"/>
              <a:t>www.fe.uni-lj.si</a:t>
            </a:r>
            <a:endParaRPr lang="sl-SI" dirty="0"/>
          </a:p>
        </p:txBody>
      </p:sp>
    </p:spTree>
    <p:extLst>
      <p:ext uri="{BB962C8B-B14F-4D97-AF65-F5344CB8AC3E}">
        <p14:creationId xmlns:p14="http://schemas.microsoft.com/office/powerpoint/2010/main" val="331123770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Časopis">
  <a:themeElements>
    <a:clrScheme name="Custom 5">
      <a:dk1>
        <a:sysClr val="windowText" lastClr="000000"/>
      </a:dk1>
      <a:lt1>
        <a:sysClr val="window" lastClr="FFFFFF"/>
      </a:lt1>
      <a:dk2>
        <a:srgbClr val="303030"/>
      </a:dk2>
      <a:lt2>
        <a:srgbClr val="DEDEE0"/>
      </a:lt2>
      <a:accent1>
        <a:srgbClr val="EA0000"/>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Mestno">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Časopis">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extLst>
    <a:ext uri="{05A4C25C-085E-4340-85A3-A5531E510DB2}">
      <thm15:themeFamily xmlns:thm15="http://schemas.microsoft.com/office/thememl/2012/main" name="ULFE_ppt_template_16-9" id="{ECB63D64-40B4-4C05-BC58-CB16FA8FB019}" vid="{5024E139-E598-41C3-89A7-63CAC2C2C67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Presentation1</Template>
  <TotalTime>1395</TotalTime>
  <Words>329</Words>
  <Application>Microsoft Office PowerPoint</Application>
  <PresentationFormat>Widescreen</PresentationFormat>
  <Paragraphs>56</Paragraphs>
  <Slides>21</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Fakt Slab Stencil Pro Light</vt:lpstr>
      <vt:lpstr>Georgia</vt:lpstr>
      <vt:lpstr>Times New Roman</vt:lpstr>
      <vt:lpstr>Časopis</vt:lpstr>
      <vt:lpstr>Predstavitev postopka izbire smeri, izbirnih predmetov in modulov </vt:lpstr>
      <vt:lpstr>Smeri študija, izbirni predmeti in moduli v študijskem letu 2019/20</vt:lpstr>
      <vt:lpstr>Prijavno-sprejemni postopek</vt:lpstr>
      <vt:lpstr>PREDSTAVITVE SMERI ŠTUDIJA ELEKTROTEHNIKE</vt:lpstr>
      <vt:lpstr>Avtomatika</vt:lpstr>
      <vt:lpstr>Elektronika</vt:lpstr>
      <vt:lpstr>Energetika in mehatronika</vt:lpstr>
      <vt:lpstr>Informacijsko komunikacijske tehnologije</vt:lpstr>
      <vt:lpstr>PowerPoint Presentation</vt:lpstr>
      <vt:lpstr>PowerPoint Presentation</vt:lpstr>
      <vt:lpstr>PowerPoint Presentation</vt:lpstr>
      <vt:lpstr>PowerPoint Presentation</vt:lpstr>
      <vt:lpstr>PREDSTAVITVE  izbirnih predmetov  in modulov</vt:lpstr>
      <vt:lpstr>Modul A  Navidezna resnično</vt:lpstr>
      <vt:lpstr>Modul A  Slikovna informatika</vt:lpstr>
      <vt:lpstr>Modul B NAČRTOVANJE VGRAJENIH SISTEMOV PROGRAMIRANJE VGRAJENIH SISTEMOV </vt:lpstr>
      <vt:lpstr>Modul C Programirljivi krmilni sistemi Nizkonapetostne elektroenergetske inštalacije </vt:lpstr>
      <vt:lpstr>Modul C </vt:lpstr>
      <vt:lpstr>Numerične metode izbirni predmet v 3. letniku univerzitetnega študijskega programa 1. stopnje Elektrotehnika </vt:lpstr>
      <vt:lpstr> Osnove robotike</vt:lpstr>
      <vt:lpstr>Hvala za pozornost!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Dobrodošli na  Fakulteti za elektrotehniko</dc:title>
  <dc:creator>Nina Gržinič</dc:creator>
  <cp:lastModifiedBy>Aljaz Blatnik</cp:lastModifiedBy>
  <cp:revision>137</cp:revision>
  <cp:lastPrinted>2012-02-04T18:00:46Z</cp:lastPrinted>
  <dcterms:created xsi:type="dcterms:W3CDTF">2012-01-26T11:40:17Z</dcterms:created>
  <dcterms:modified xsi:type="dcterms:W3CDTF">2019-05-28T09:13:44Z</dcterms:modified>
</cp:coreProperties>
</file>