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4" r:id="rId1"/>
    <p:sldMasterId id="2147483963" r:id="rId2"/>
  </p:sldMasterIdLst>
  <p:notesMasterIdLst>
    <p:notesMasterId r:id="rId33"/>
  </p:notesMasterIdLst>
  <p:handoutMasterIdLst>
    <p:handoutMasterId r:id="rId34"/>
  </p:handoutMasterIdLst>
  <p:sldIdLst>
    <p:sldId id="293" r:id="rId3"/>
    <p:sldId id="294" r:id="rId4"/>
    <p:sldId id="314" r:id="rId5"/>
    <p:sldId id="319" r:id="rId6"/>
    <p:sldId id="397" r:id="rId7"/>
    <p:sldId id="398" r:id="rId8"/>
    <p:sldId id="394" r:id="rId9"/>
    <p:sldId id="594" r:id="rId10"/>
    <p:sldId id="669" r:id="rId11"/>
    <p:sldId id="670" r:id="rId12"/>
    <p:sldId id="671" r:id="rId13"/>
    <p:sldId id="672" r:id="rId14"/>
    <p:sldId id="673" r:id="rId15"/>
    <p:sldId id="674" r:id="rId16"/>
    <p:sldId id="675" r:id="rId17"/>
    <p:sldId id="676" r:id="rId18"/>
    <p:sldId id="677" r:id="rId19"/>
    <p:sldId id="678" r:id="rId20"/>
    <p:sldId id="679" r:id="rId21"/>
    <p:sldId id="680" r:id="rId22"/>
    <p:sldId id="681" r:id="rId23"/>
    <p:sldId id="682" r:id="rId24"/>
    <p:sldId id="396" r:id="rId25"/>
    <p:sldId id="317" r:id="rId26"/>
    <p:sldId id="595" r:id="rId27"/>
    <p:sldId id="606" r:id="rId28"/>
    <p:sldId id="659" r:id="rId29"/>
    <p:sldId id="614" r:id="rId30"/>
    <p:sldId id="381" r:id="rId31"/>
    <p:sldId id="668" r:id="rId32"/>
  </p:sldIdLst>
  <p:sldSz cx="12192000" cy="6858000"/>
  <p:notesSz cx="6858000" cy="1001395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590" autoAdjust="0"/>
  </p:normalViewPr>
  <p:slideViewPr>
    <p:cSldViewPr>
      <p:cViewPr varScale="1">
        <p:scale>
          <a:sx n="62" d="100"/>
          <a:sy n="62" d="100"/>
        </p:scale>
        <p:origin x="90" y="342"/>
      </p:cViewPr>
      <p:guideLst>
        <p:guide orient="horz" pos="2160"/>
        <p:guide pos="3840"/>
      </p:guideLst>
    </p:cSldViewPr>
  </p:slideViewPr>
  <p:outlineViewPr>
    <p:cViewPr>
      <p:scale>
        <a:sx n="33" d="100"/>
        <a:sy n="33" d="100"/>
      </p:scale>
      <p:origin x="0" y="2592"/>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500698"/>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sz="quarter" idx="1"/>
          </p:nvPr>
        </p:nvSpPr>
        <p:spPr>
          <a:xfrm>
            <a:off x="3884613" y="0"/>
            <a:ext cx="2971800" cy="500698"/>
          </a:xfrm>
          <a:prstGeom prst="rect">
            <a:avLst/>
          </a:prstGeom>
        </p:spPr>
        <p:txBody>
          <a:bodyPr vert="horz" lIns="91440" tIns="45720" rIns="91440" bIns="45720" rtlCol="0"/>
          <a:lstStyle>
            <a:lvl1pPr algn="r">
              <a:defRPr sz="1200"/>
            </a:lvl1pPr>
          </a:lstStyle>
          <a:p>
            <a:fld id="{36863C9D-EFBF-40FF-B9A5-64C2EBDA3326}" type="datetimeFigureOut">
              <a:rPr lang="sl-SI" smtClean="0"/>
              <a:t>28.5.2019</a:t>
            </a:fld>
            <a:endParaRPr lang="sl-SI"/>
          </a:p>
        </p:txBody>
      </p:sp>
      <p:sp>
        <p:nvSpPr>
          <p:cNvPr id="4" name="Footer Placeholder 3"/>
          <p:cNvSpPr>
            <a:spLocks noGrp="1"/>
          </p:cNvSpPr>
          <p:nvPr>
            <p:ph type="ftr" sz="quarter" idx="2"/>
          </p:nvPr>
        </p:nvSpPr>
        <p:spPr>
          <a:xfrm>
            <a:off x="0" y="9511514"/>
            <a:ext cx="2971800" cy="500698"/>
          </a:xfrm>
          <a:prstGeom prst="rect">
            <a:avLst/>
          </a:prstGeom>
        </p:spPr>
        <p:txBody>
          <a:bodyPr vert="horz" lIns="91440" tIns="45720" rIns="91440" bIns="45720" rtlCol="0" anchor="b"/>
          <a:lstStyle>
            <a:lvl1pPr algn="l">
              <a:defRPr sz="1200"/>
            </a:lvl1pPr>
          </a:lstStyle>
          <a:p>
            <a:endParaRPr lang="sl-SI"/>
          </a:p>
        </p:txBody>
      </p:sp>
      <p:sp>
        <p:nvSpPr>
          <p:cNvPr id="5" name="Slide Number Placeholder 4"/>
          <p:cNvSpPr>
            <a:spLocks noGrp="1"/>
          </p:cNvSpPr>
          <p:nvPr>
            <p:ph type="sldNum" sz="quarter" idx="3"/>
          </p:nvPr>
        </p:nvSpPr>
        <p:spPr>
          <a:xfrm>
            <a:off x="3884613" y="9511514"/>
            <a:ext cx="2971800" cy="500698"/>
          </a:xfrm>
          <a:prstGeom prst="rect">
            <a:avLst/>
          </a:prstGeom>
        </p:spPr>
        <p:txBody>
          <a:bodyPr vert="horz" lIns="91440" tIns="45720" rIns="91440" bIns="45720" rtlCol="0" anchor="b"/>
          <a:lstStyle>
            <a:lvl1pPr algn="r">
              <a:defRPr sz="1200"/>
            </a:lvl1pPr>
          </a:lstStyle>
          <a:p>
            <a:fld id="{A1389268-05BE-4760-B329-8A2924BB5204}" type="slidenum">
              <a:rPr lang="sl-SI" smtClean="0"/>
              <a:t>‹#›</a:t>
            </a:fld>
            <a:endParaRPr lang="sl-SI"/>
          </a:p>
        </p:txBody>
      </p:sp>
    </p:spTree>
    <p:extLst>
      <p:ext uri="{BB962C8B-B14F-4D97-AF65-F5344CB8AC3E}">
        <p14:creationId xmlns:p14="http://schemas.microsoft.com/office/powerpoint/2010/main" val="3363340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500698"/>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idx="1"/>
          </p:nvPr>
        </p:nvSpPr>
        <p:spPr>
          <a:xfrm>
            <a:off x="3884613" y="0"/>
            <a:ext cx="2971800" cy="500698"/>
          </a:xfrm>
          <a:prstGeom prst="rect">
            <a:avLst/>
          </a:prstGeom>
        </p:spPr>
        <p:txBody>
          <a:bodyPr vert="horz" lIns="91440" tIns="45720" rIns="91440" bIns="45720" rtlCol="0"/>
          <a:lstStyle>
            <a:lvl1pPr algn="r">
              <a:defRPr sz="1200"/>
            </a:lvl1pPr>
          </a:lstStyle>
          <a:p>
            <a:fld id="{1F5207A3-63D8-49C0-A278-ACC10ADC9F9B}" type="datetimeFigureOut">
              <a:rPr lang="sl-SI" smtClean="0"/>
              <a:t>28.5.2019</a:t>
            </a:fld>
            <a:endParaRPr lang="sl-SI"/>
          </a:p>
        </p:txBody>
      </p:sp>
      <p:sp>
        <p:nvSpPr>
          <p:cNvPr id="4" name="Slide Image Placeholder 3"/>
          <p:cNvSpPr>
            <a:spLocks noGrp="1" noRot="1" noChangeAspect="1"/>
          </p:cNvSpPr>
          <p:nvPr>
            <p:ph type="sldImg" idx="2"/>
          </p:nvPr>
        </p:nvSpPr>
        <p:spPr>
          <a:xfrm>
            <a:off x="90488" y="750888"/>
            <a:ext cx="6677025" cy="3756025"/>
          </a:xfrm>
          <a:prstGeom prst="rect">
            <a:avLst/>
          </a:prstGeom>
          <a:noFill/>
          <a:ln w="12700">
            <a:solidFill>
              <a:prstClr val="black"/>
            </a:solidFill>
          </a:ln>
        </p:spPr>
        <p:txBody>
          <a:bodyPr vert="horz" lIns="91440" tIns="45720" rIns="91440" bIns="45720" rtlCol="0" anchor="ctr"/>
          <a:lstStyle/>
          <a:p>
            <a:endParaRPr lang="sl-SI"/>
          </a:p>
        </p:txBody>
      </p:sp>
      <p:sp>
        <p:nvSpPr>
          <p:cNvPr id="5" name="Notes Placeholder 4"/>
          <p:cNvSpPr>
            <a:spLocks noGrp="1"/>
          </p:cNvSpPr>
          <p:nvPr>
            <p:ph type="body" sz="quarter" idx="3"/>
          </p:nvPr>
        </p:nvSpPr>
        <p:spPr>
          <a:xfrm>
            <a:off x="685800" y="4756626"/>
            <a:ext cx="5486400" cy="450627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Footer Placeholder 5"/>
          <p:cNvSpPr>
            <a:spLocks noGrp="1"/>
          </p:cNvSpPr>
          <p:nvPr>
            <p:ph type="ftr" sz="quarter" idx="4"/>
          </p:nvPr>
        </p:nvSpPr>
        <p:spPr>
          <a:xfrm>
            <a:off x="0" y="9511514"/>
            <a:ext cx="2971800" cy="500698"/>
          </a:xfrm>
          <a:prstGeom prst="rect">
            <a:avLst/>
          </a:prstGeom>
        </p:spPr>
        <p:txBody>
          <a:bodyPr vert="horz" lIns="91440" tIns="45720" rIns="91440" bIns="45720" rtlCol="0" anchor="b"/>
          <a:lstStyle>
            <a:lvl1pPr algn="l">
              <a:defRPr sz="1200"/>
            </a:lvl1pPr>
          </a:lstStyle>
          <a:p>
            <a:endParaRPr lang="sl-SI"/>
          </a:p>
        </p:txBody>
      </p:sp>
      <p:sp>
        <p:nvSpPr>
          <p:cNvPr id="7" name="Slide Number Placeholder 6"/>
          <p:cNvSpPr>
            <a:spLocks noGrp="1"/>
          </p:cNvSpPr>
          <p:nvPr>
            <p:ph type="sldNum" sz="quarter" idx="5"/>
          </p:nvPr>
        </p:nvSpPr>
        <p:spPr>
          <a:xfrm>
            <a:off x="3884613" y="9511514"/>
            <a:ext cx="2971800" cy="500698"/>
          </a:xfrm>
          <a:prstGeom prst="rect">
            <a:avLst/>
          </a:prstGeom>
        </p:spPr>
        <p:txBody>
          <a:bodyPr vert="horz" lIns="91440" tIns="45720" rIns="91440" bIns="45720" rtlCol="0" anchor="b"/>
          <a:lstStyle>
            <a:lvl1pPr algn="r">
              <a:defRPr sz="1200"/>
            </a:lvl1pPr>
          </a:lstStyle>
          <a:p>
            <a:fld id="{E809D015-A60A-44A0-8B68-7926862E528D}" type="slidenum">
              <a:rPr lang="sl-SI" smtClean="0"/>
              <a:t>‹#›</a:t>
            </a:fld>
            <a:endParaRPr lang="sl-SI"/>
          </a:p>
        </p:txBody>
      </p:sp>
    </p:spTree>
    <p:extLst>
      <p:ext uri="{BB962C8B-B14F-4D97-AF65-F5344CB8AC3E}">
        <p14:creationId xmlns:p14="http://schemas.microsoft.com/office/powerpoint/2010/main" val="2182225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3" name="Rectangle 15"/>
          <p:cNvSpPr>
            <a:spLocks noChangeArrowheads="1"/>
          </p:cNvSpPr>
          <p:nvPr/>
        </p:nvSpPr>
        <p:spPr bwMode="auto">
          <a:xfrm>
            <a:off x="0" y="692150"/>
            <a:ext cx="12192000" cy="2089150"/>
          </a:xfrm>
          <a:prstGeom prst="rect">
            <a:avLst/>
          </a:prstGeom>
          <a:gradFill rotWithShape="1">
            <a:gsLst>
              <a:gs pos="0">
                <a:schemeClr val="accent1"/>
              </a:gs>
              <a:gs pos="50000">
                <a:srgbClr val="FFFFFF"/>
              </a:gs>
              <a:gs pos="100000">
                <a:schemeClr val="accent1"/>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eaLnBrk="0" fontAlgn="base" hangingPunct="0">
              <a:spcBef>
                <a:spcPct val="0"/>
              </a:spcBef>
              <a:spcAft>
                <a:spcPct val="0"/>
              </a:spcAft>
              <a:defRPr/>
            </a:pPr>
            <a:endParaRPr lang="en-US" altLang="sl-SI" sz="3200" b="1">
              <a:solidFill>
                <a:srgbClr val="2C5F7C"/>
              </a:solidFill>
              <a:latin typeface="Arial Narrow" panose="020B0606020202030204" pitchFamily="34" charset="0"/>
            </a:endParaRPr>
          </a:p>
        </p:txBody>
      </p:sp>
      <p:sp>
        <p:nvSpPr>
          <p:cNvPr id="4" name="Rectangle 19"/>
          <p:cNvSpPr>
            <a:spLocks noChangeArrowheads="1"/>
          </p:cNvSpPr>
          <p:nvPr/>
        </p:nvSpPr>
        <p:spPr bwMode="auto">
          <a:xfrm>
            <a:off x="0" y="2781301"/>
            <a:ext cx="12192000" cy="36513"/>
          </a:xfrm>
          <a:prstGeom prst="rect">
            <a:avLst/>
          </a:prstGeom>
          <a:gradFill rotWithShape="0">
            <a:gsLst>
              <a:gs pos="0">
                <a:srgbClr val="CFD0D1"/>
              </a:gs>
              <a:gs pos="50000">
                <a:srgbClr val="F29400"/>
              </a:gs>
              <a:gs pos="100000">
                <a:srgbClr val="CFD0D1"/>
              </a:gs>
            </a:gsLst>
            <a:lin ang="0" scaled="1"/>
          </a:gra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rgbClr val="006699"/>
                </a:solidFill>
                <a:latin typeface="Arial" panose="020B0604020202020204" pitchFamily="34" charset="0"/>
              </a:defRPr>
            </a:lvl1pPr>
            <a:lvl2pPr marL="742950" indent="-285750">
              <a:defRPr sz="2200">
                <a:solidFill>
                  <a:srgbClr val="006699"/>
                </a:solidFill>
                <a:latin typeface="Arial" panose="020B0604020202020204" pitchFamily="34" charset="0"/>
              </a:defRPr>
            </a:lvl2pPr>
            <a:lvl3pPr marL="1143000" indent="-228600">
              <a:defRPr sz="2200">
                <a:solidFill>
                  <a:srgbClr val="006699"/>
                </a:solidFill>
                <a:latin typeface="Arial" panose="020B0604020202020204" pitchFamily="34" charset="0"/>
              </a:defRPr>
            </a:lvl3pPr>
            <a:lvl4pPr marL="1600200" indent="-228600">
              <a:defRPr sz="2200">
                <a:solidFill>
                  <a:srgbClr val="006699"/>
                </a:solidFill>
                <a:latin typeface="Arial" panose="020B0604020202020204" pitchFamily="34" charset="0"/>
              </a:defRPr>
            </a:lvl4pPr>
            <a:lvl5pPr marL="2057400" indent="-228600">
              <a:defRPr sz="2200">
                <a:solidFill>
                  <a:srgbClr val="006699"/>
                </a:solidFill>
                <a:latin typeface="Arial" panose="020B0604020202020204" pitchFamily="34" charset="0"/>
              </a:defRPr>
            </a:lvl5pPr>
            <a:lvl6pPr marL="2514600" indent="-228600" eaLnBrk="0" fontAlgn="base" hangingPunct="0">
              <a:spcBef>
                <a:spcPct val="0"/>
              </a:spcBef>
              <a:spcAft>
                <a:spcPct val="0"/>
              </a:spcAft>
              <a:defRPr sz="2200">
                <a:solidFill>
                  <a:srgbClr val="006699"/>
                </a:solidFill>
                <a:latin typeface="Arial" panose="020B0604020202020204" pitchFamily="34" charset="0"/>
              </a:defRPr>
            </a:lvl6pPr>
            <a:lvl7pPr marL="2971800" indent="-228600" eaLnBrk="0" fontAlgn="base" hangingPunct="0">
              <a:spcBef>
                <a:spcPct val="0"/>
              </a:spcBef>
              <a:spcAft>
                <a:spcPct val="0"/>
              </a:spcAft>
              <a:defRPr sz="2200">
                <a:solidFill>
                  <a:srgbClr val="006699"/>
                </a:solidFill>
                <a:latin typeface="Arial" panose="020B0604020202020204" pitchFamily="34" charset="0"/>
              </a:defRPr>
            </a:lvl7pPr>
            <a:lvl8pPr marL="3429000" indent="-228600" eaLnBrk="0" fontAlgn="base" hangingPunct="0">
              <a:spcBef>
                <a:spcPct val="0"/>
              </a:spcBef>
              <a:spcAft>
                <a:spcPct val="0"/>
              </a:spcAft>
              <a:defRPr sz="2200">
                <a:solidFill>
                  <a:srgbClr val="006699"/>
                </a:solidFill>
                <a:latin typeface="Arial" panose="020B0604020202020204" pitchFamily="34" charset="0"/>
              </a:defRPr>
            </a:lvl8pPr>
            <a:lvl9pPr marL="3886200" indent="-228600" eaLnBrk="0" fontAlgn="base" hangingPunct="0">
              <a:spcBef>
                <a:spcPct val="0"/>
              </a:spcBef>
              <a:spcAft>
                <a:spcPct val="0"/>
              </a:spcAft>
              <a:defRPr sz="2200">
                <a:solidFill>
                  <a:srgbClr val="006699"/>
                </a:solidFill>
                <a:latin typeface="Arial" panose="020B0604020202020204" pitchFamily="34" charset="0"/>
              </a:defRPr>
            </a:lvl9pPr>
          </a:lstStyle>
          <a:p>
            <a:pPr fontAlgn="base">
              <a:spcBef>
                <a:spcPct val="0"/>
              </a:spcBef>
              <a:spcAft>
                <a:spcPct val="0"/>
              </a:spcAft>
              <a:defRPr/>
            </a:pPr>
            <a:endParaRPr lang="sl-SI" altLang="sl-SI" sz="2200" smtClean="0"/>
          </a:p>
        </p:txBody>
      </p:sp>
      <p:sp>
        <p:nvSpPr>
          <p:cNvPr id="5" name="Line 14"/>
          <p:cNvSpPr>
            <a:spLocks noChangeShapeType="1"/>
          </p:cNvSpPr>
          <p:nvPr/>
        </p:nvSpPr>
        <p:spPr bwMode="auto">
          <a:xfrm>
            <a:off x="2063751" y="1066800"/>
            <a:ext cx="8815916"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fontAlgn="base" hangingPunct="0">
              <a:spcBef>
                <a:spcPct val="0"/>
              </a:spcBef>
              <a:spcAft>
                <a:spcPct val="0"/>
              </a:spcAft>
            </a:pPr>
            <a:endParaRPr lang="sl-SI" sz="2200" smtClean="0">
              <a:solidFill>
                <a:srgbClr val="006699"/>
              </a:solidFill>
            </a:endParaRPr>
          </a:p>
        </p:txBody>
      </p:sp>
      <p:sp>
        <p:nvSpPr>
          <p:cNvPr id="6" name="Rectangle 26"/>
          <p:cNvSpPr>
            <a:spLocks noChangeArrowheads="1"/>
          </p:cNvSpPr>
          <p:nvPr/>
        </p:nvSpPr>
        <p:spPr bwMode="auto">
          <a:xfrm>
            <a:off x="0" y="692151"/>
            <a:ext cx="12192000" cy="36513"/>
          </a:xfrm>
          <a:prstGeom prst="rect">
            <a:avLst/>
          </a:prstGeom>
          <a:gradFill rotWithShape="0">
            <a:gsLst>
              <a:gs pos="0">
                <a:srgbClr val="CFD0D1"/>
              </a:gs>
              <a:gs pos="50000">
                <a:srgbClr val="F29400"/>
              </a:gs>
              <a:gs pos="100000">
                <a:srgbClr val="CFD0D1"/>
              </a:gs>
            </a:gsLst>
            <a:lin ang="0" scaled="1"/>
          </a:gra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rgbClr val="006699"/>
                </a:solidFill>
                <a:latin typeface="Arial" panose="020B0604020202020204" pitchFamily="34" charset="0"/>
              </a:defRPr>
            </a:lvl1pPr>
            <a:lvl2pPr marL="742950" indent="-285750">
              <a:defRPr sz="2200">
                <a:solidFill>
                  <a:srgbClr val="006699"/>
                </a:solidFill>
                <a:latin typeface="Arial" panose="020B0604020202020204" pitchFamily="34" charset="0"/>
              </a:defRPr>
            </a:lvl2pPr>
            <a:lvl3pPr marL="1143000" indent="-228600">
              <a:defRPr sz="2200">
                <a:solidFill>
                  <a:srgbClr val="006699"/>
                </a:solidFill>
                <a:latin typeface="Arial" panose="020B0604020202020204" pitchFamily="34" charset="0"/>
              </a:defRPr>
            </a:lvl3pPr>
            <a:lvl4pPr marL="1600200" indent="-228600">
              <a:defRPr sz="2200">
                <a:solidFill>
                  <a:srgbClr val="006699"/>
                </a:solidFill>
                <a:latin typeface="Arial" panose="020B0604020202020204" pitchFamily="34" charset="0"/>
              </a:defRPr>
            </a:lvl4pPr>
            <a:lvl5pPr marL="2057400" indent="-228600">
              <a:defRPr sz="2200">
                <a:solidFill>
                  <a:srgbClr val="006699"/>
                </a:solidFill>
                <a:latin typeface="Arial" panose="020B0604020202020204" pitchFamily="34" charset="0"/>
              </a:defRPr>
            </a:lvl5pPr>
            <a:lvl6pPr marL="2514600" indent="-228600" eaLnBrk="0" fontAlgn="base" hangingPunct="0">
              <a:spcBef>
                <a:spcPct val="0"/>
              </a:spcBef>
              <a:spcAft>
                <a:spcPct val="0"/>
              </a:spcAft>
              <a:defRPr sz="2200">
                <a:solidFill>
                  <a:srgbClr val="006699"/>
                </a:solidFill>
                <a:latin typeface="Arial" panose="020B0604020202020204" pitchFamily="34" charset="0"/>
              </a:defRPr>
            </a:lvl6pPr>
            <a:lvl7pPr marL="2971800" indent="-228600" eaLnBrk="0" fontAlgn="base" hangingPunct="0">
              <a:spcBef>
                <a:spcPct val="0"/>
              </a:spcBef>
              <a:spcAft>
                <a:spcPct val="0"/>
              </a:spcAft>
              <a:defRPr sz="2200">
                <a:solidFill>
                  <a:srgbClr val="006699"/>
                </a:solidFill>
                <a:latin typeface="Arial" panose="020B0604020202020204" pitchFamily="34" charset="0"/>
              </a:defRPr>
            </a:lvl7pPr>
            <a:lvl8pPr marL="3429000" indent="-228600" eaLnBrk="0" fontAlgn="base" hangingPunct="0">
              <a:spcBef>
                <a:spcPct val="0"/>
              </a:spcBef>
              <a:spcAft>
                <a:spcPct val="0"/>
              </a:spcAft>
              <a:defRPr sz="2200">
                <a:solidFill>
                  <a:srgbClr val="006699"/>
                </a:solidFill>
                <a:latin typeface="Arial" panose="020B0604020202020204" pitchFamily="34" charset="0"/>
              </a:defRPr>
            </a:lvl8pPr>
            <a:lvl9pPr marL="3886200" indent="-228600" eaLnBrk="0" fontAlgn="base" hangingPunct="0">
              <a:spcBef>
                <a:spcPct val="0"/>
              </a:spcBef>
              <a:spcAft>
                <a:spcPct val="0"/>
              </a:spcAft>
              <a:defRPr sz="2200">
                <a:solidFill>
                  <a:srgbClr val="006699"/>
                </a:solidFill>
                <a:latin typeface="Arial" panose="020B0604020202020204" pitchFamily="34" charset="0"/>
              </a:defRPr>
            </a:lvl9pPr>
          </a:lstStyle>
          <a:p>
            <a:pPr fontAlgn="base">
              <a:spcBef>
                <a:spcPct val="0"/>
              </a:spcBef>
              <a:spcAft>
                <a:spcPct val="0"/>
              </a:spcAft>
              <a:defRPr/>
            </a:pPr>
            <a:endParaRPr lang="sl-SI" altLang="sl-SI" sz="2200" smtClean="0"/>
          </a:p>
        </p:txBody>
      </p:sp>
      <p:sp>
        <p:nvSpPr>
          <p:cNvPr id="7" name="Rectangle 32"/>
          <p:cNvSpPr>
            <a:spLocks noChangeArrowheads="1"/>
          </p:cNvSpPr>
          <p:nvPr userDrawn="1"/>
        </p:nvSpPr>
        <p:spPr bwMode="auto">
          <a:xfrm>
            <a:off x="4832351" y="1857375"/>
            <a:ext cx="121920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rgbClr val="006699"/>
                </a:solidFill>
                <a:latin typeface="Arial" panose="020B0604020202020204" pitchFamily="34" charset="0"/>
              </a:defRPr>
            </a:lvl1pPr>
            <a:lvl2pPr marL="742950" indent="-285750">
              <a:defRPr sz="2200">
                <a:solidFill>
                  <a:srgbClr val="006699"/>
                </a:solidFill>
                <a:latin typeface="Arial" panose="020B0604020202020204" pitchFamily="34" charset="0"/>
              </a:defRPr>
            </a:lvl2pPr>
            <a:lvl3pPr marL="1143000" indent="-228600">
              <a:defRPr sz="2200">
                <a:solidFill>
                  <a:srgbClr val="006699"/>
                </a:solidFill>
                <a:latin typeface="Arial" panose="020B0604020202020204" pitchFamily="34" charset="0"/>
              </a:defRPr>
            </a:lvl3pPr>
            <a:lvl4pPr marL="1600200" indent="-228600">
              <a:defRPr sz="2200">
                <a:solidFill>
                  <a:srgbClr val="006699"/>
                </a:solidFill>
                <a:latin typeface="Arial" panose="020B0604020202020204" pitchFamily="34" charset="0"/>
              </a:defRPr>
            </a:lvl4pPr>
            <a:lvl5pPr marL="2057400" indent="-228600">
              <a:defRPr sz="2200">
                <a:solidFill>
                  <a:srgbClr val="006699"/>
                </a:solidFill>
                <a:latin typeface="Arial" panose="020B0604020202020204" pitchFamily="34" charset="0"/>
              </a:defRPr>
            </a:lvl5pPr>
            <a:lvl6pPr marL="2514600" indent="-228600" eaLnBrk="0" fontAlgn="base" hangingPunct="0">
              <a:spcBef>
                <a:spcPct val="0"/>
              </a:spcBef>
              <a:spcAft>
                <a:spcPct val="0"/>
              </a:spcAft>
              <a:defRPr sz="2200">
                <a:solidFill>
                  <a:srgbClr val="006699"/>
                </a:solidFill>
                <a:latin typeface="Arial" panose="020B0604020202020204" pitchFamily="34" charset="0"/>
              </a:defRPr>
            </a:lvl6pPr>
            <a:lvl7pPr marL="2971800" indent="-228600" eaLnBrk="0" fontAlgn="base" hangingPunct="0">
              <a:spcBef>
                <a:spcPct val="0"/>
              </a:spcBef>
              <a:spcAft>
                <a:spcPct val="0"/>
              </a:spcAft>
              <a:defRPr sz="2200">
                <a:solidFill>
                  <a:srgbClr val="006699"/>
                </a:solidFill>
                <a:latin typeface="Arial" panose="020B0604020202020204" pitchFamily="34" charset="0"/>
              </a:defRPr>
            </a:lvl7pPr>
            <a:lvl8pPr marL="3429000" indent="-228600" eaLnBrk="0" fontAlgn="base" hangingPunct="0">
              <a:spcBef>
                <a:spcPct val="0"/>
              </a:spcBef>
              <a:spcAft>
                <a:spcPct val="0"/>
              </a:spcAft>
              <a:defRPr sz="2200">
                <a:solidFill>
                  <a:srgbClr val="006699"/>
                </a:solidFill>
                <a:latin typeface="Arial" panose="020B0604020202020204" pitchFamily="34" charset="0"/>
              </a:defRPr>
            </a:lvl8pPr>
            <a:lvl9pPr marL="3886200" indent="-228600" eaLnBrk="0" fontAlgn="base" hangingPunct="0">
              <a:spcBef>
                <a:spcPct val="0"/>
              </a:spcBef>
              <a:spcAft>
                <a:spcPct val="0"/>
              </a:spcAft>
              <a:defRPr sz="2200">
                <a:solidFill>
                  <a:srgbClr val="006699"/>
                </a:solidFill>
                <a:latin typeface="Arial" panose="020B0604020202020204" pitchFamily="34" charset="0"/>
              </a:defRPr>
            </a:lvl9pPr>
          </a:lstStyle>
          <a:p>
            <a:pPr fontAlgn="base">
              <a:spcBef>
                <a:spcPct val="0"/>
              </a:spcBef>
              <a:spcAft>
                <a:spcPct val="0"/>
              </a:spcAft>
              <a:defRPr/>
            </a:pPr>
            <a:endParaRPr lang="sl-SI" altLang="sl-SI" sz="2200" smtClean="0"/>
          </a:p>
        </p:txBody>
      </p:sp>
      <p:sp>
        <p:nvSpPr>
          <p:cNvPr id="27669" name="Rectangle 21"/>
          <p:cNvSpPr>
            <a:spLocks noGrp="1" noChangeArrowheads="1"/>
          </p:cNvSpPr>
          <p:nvPr>
            <p:ph type="ctrTitle" sz="quarter"/>
          </p:nvPr>
        </p:nvSpPr>
        <p:spPr>
          <a:xfrm>
            <a:off x="912284" y="981076"/>
            <a:ext cx="10363200" cy="1541463"/>
          </a:xfrm>
        </p:spPr>
        <p:txBody>
          <a:bodyPr/>
          <a:lstStyle>
            <a:lvl1pPr algn="ctr">
              <a:defRPr sz="4400"/>
            </a:lvl1pPr>
          </a:lstStyle>
          <a:p>
            <a:pPr lvl="0"/>
            <a:r>
              <a:rPr lang="sl-SI" altLang="sl-SI" noProof="0" smtClean="0"/>
              <a:t>Glavni naslov</a:t>
            </a:r>
            <a:endParaRPr lang="en-US" altLang="sl-SI" noProof="0" smtClean="0"/>
          </a:p>
        </p:txBody>
      </p:sp>
    </p:spTree>
    <p:extLst>
      <p:ext uri="{BB962C8B-B14F-4D97-AF65-F5344CB8AC3E}">
        <p14:creationId xmlns:p14="http://schemas.microsoft.com/office/powerpoint/2010/main" val="3852364862"/>
      </p:ext>
    </p:extLst>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vsebine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09CFDD35-F4CE-47BF-B2FC-CFE539EC8AE7}"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2928489608"/>
      </p:ext>
    </p:extLst>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831851" y="1709739"/>
            <a:ext cx="10515600" cy="2852737"/>
          </a:xfrm>
        </p:spPr>
        <p:txBody>
          <a:bodyPr anchor="b"/>
          <a:lstStyle>
            <a:lvl1pPr>
              <a:defRPr sz="6000"/>
            </a:lvl1pPr>
          </a:lstStyle>
          <a:p>
            <a:r>
              <a:rPr lang="sl-SI" smtClean="0"/>
              <a:t>Uredite slog naslova matrice</a:t>
            </a:r>
            <a:endParaRPr lang="sl-SI"/>
          </a:p>
        </p:txBody>
      </p:sp>
      <p:sp>
        <p:nvSpPr>
          <p:cNvPr id="3" name="Označba mesta besedila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sl-SI" smtClean="0"/>
              <a:t>Uredite sloge besedila matrice</a:t>
            </a:r>
          </a:p>
        </p:txBody>
      </p:sp>
      <p:sp>
        <p:nvSpPr>
          <p:cNvPr id="4"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1EC59202-0CB5-4D81-AED1-4C3BB49A2C22}"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611751535"/>
      </p:ext>
    </p:extLst>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vsebine 2"/>
          <p:cNvSpPr>
            <a:spLocks noGrp="1"/>
          </p:cNvSpPr>
          <p:nvPr>
            <p:ph sz="half" idx="1"/>
          </p:nvPr>
        </p:nvSpPr>
        <p:spPr>
          <a:xfrm>
            <a:off x="814918" y="1268413"/>
            <a:ext cx="5513916" cy="54737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vsebine 3"/>
          <p:cNvSpPr>
            <a:spLocks noGrp="1"/>
          </p:cNvSpPr>
          <p:nvPr>
            <p:ph sz="half" idx="2"/>
          </p:nvPr>
        </p:nvSpPr>
        <p:spPr>
          <a:xfrm>
            <a:off x="6532034" y="1268413"/>
            <a:ext cx="5516033" cy="5473700"/>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1C10C226-0EA6-499D-92C8-5806EFE464FF}"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1262602568"/>
      </p:ext>
    </p:extLst>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840317" y="365126"/>
            <a:ext cx="10515600" cy="1325563"/>
          </a:xfrm>
        </p:spPr>
        <p:txBody>
          <a:bodyPr/>
          <a:lstStyle/>
          <a:p>
            <a:r>
              <a:rPr lang="sl-SI" smtClean="0"/>
              <a:t>Uredite slog naslova matrice</a:t>
            </a:r>
            <a:endParaRPr lang="sl-SI"/>
          </a:p>
        </p:txBody>
      </p:sp>
      <p:sp>
        <p:nvSpPr>
          <p:cNvPr id="3" name="Označba mesta besedila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Označba mesta vsebine 3"/>
          <p:cNvSpPr>
            <a:spLocks noGrp="1"/>
          </p:cNvSpPr>
          <p:nvPr>
            <p:ph sz="half" idx="2"/>
          </p:nvPr>
        </p:nvSpPr>
        <p:spPr>
          <a:xfrm>
            <a:off x="840318" y="2505075"/>
            <a:ext cx="5158316" cy="36845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5" name="Označba mesta besedila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Označba mesta vsebine 5"/>
          <p:cNvSpPr>
            <a:spLocks noGrp="1"/>
          </p:cNvSpPr>
          <p:nvPr>
            <p:ph sz="quarter" idx="4"/>
          </p:nvPr>
        </p:nvSpPr>
        <p:spPr>
          <a:xfrm>
            <a:off x="6172200" y="2505075"/>
            <a:ext cx="5183717" cy="3684588"/>
          </a:xfrm>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7"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BD54F8FF-12F4-4603-B16D-8CAF66656DBB}"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1139745899"/>
      </p:ext>
    </p:extLst>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2EF8BDD1-A531-4547-A998-51990FFE09C3}"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1758094522"/>
      </p:ext>
    </p:extLst>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E9E4C8E7-8243-40B8-8DC7-E24C8D0100EB}"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2806500700"/>
      </p:ext>
    </p:extLst>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p:cNvSpPr>
            <a:spLocks noGrp="1"/>
          </p:cNvSpPr>
          <p:nvPr>
            <p:ph type="title"/>
          </p:nvPr>
        </p:nvSpPr>
        <p:spPr>
          <a:xfrm>
            <a:off x="840318" y="457200"/>
            <a:ext cx="3932767" cy="1600200"/>
          </a:xfrm>
        </p:spPr>
        <p:txBody>
          <a:bodyPr anchor="b"/>
          <a:lstStyle>
            <a:lvl1pPr>
              <a:defRPr sz="3200"/>
            </a:lvl1pPr>
          </a:lstStyle>
          <a:p>
            <a:r>
              <a:rPr lang="sl-SI" smtClean="0"/>
              <a:t>Uredite slog naslova matrice</a:t>
            </a:r>
            <a:endParaRPr lang="sl-SI"/>
          </a:p>
        </p:txBody>
      </p:sp>
      <p:sp>
        <p:nvSpPr>
          <p:cNvPr id="3" name="Označba mesta vsebine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Označba mesta besedila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smtClean="0"/>
              <a:t>Uredite sloge besedila matrice</a:t>
            </a:r>
          </a:p>
        </p:txBody>
      </p:sp>
      <p:sp>
        <p:nvSpPr>
          <p:cNvPr id="5"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7FA104C9-639A-4381-9473-F9F387C08D71}"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695080927"/>
      </p:ext>
    </p:extLst>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840318" y="457200"/>
            <a:ext cx="3932767" cy="1600200"/>
          </a:xfrm>
        </p:spPr>
        <p:txBody>
          <a:bodyPr anchor="b"/>
          <a:lstStyle>
            <a:lvl1pPr>
              <a:defRPr sz="3200"/>
            </a:lvl1pPr>
          </a:lstStyle>
          <a:p>
            <a:r>
              <a:rPr lang="sl-SI" smtClean="0"/>
              <a:t>Uredite slog naslova matrice</a:t>
            </a:r>
            <a:endParaRPr lang="sl-SI"/>
          </a:p>
        </p:txBody>
      </p:sp>
      <p:sp>
        <p:nvSpPr>
          <p:cNvPr id="3" name="Označba mesta slike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smtClean="0"/>
          </a:p>
        </p:txBody>
      </p:sp>
      <p:sp>
        <p:nvSpPr>
          <p:cNvPr id="4" name="Označba mesta besedila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smtClean="0"/>
              <a:t>Uredite sloge besedila matrice</a:t>
            </a:r>
          </a:p>
        </p:txBody>
      </p:sp>
      <p:sp>
        <p:nvSpPr>
          <p:cNvPr id="5"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AE30EE42-062F-4907-9005-153A3C648482}"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1606615071"/>
      </p:ext>
    </p:extLst>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Uredite slog naslova matrice</a:t>
            </a:r>
            <a:endParaRPr lang="sl-SI"/>
          </a:p>
        </p:txBody>
      </p:sp>
      <p:sp>
        <p:nvSpPr>
          <p:cNvPr id="3" name="Označba mesta navpičnega besedila 2"/>
          <p:cNvSpPr>
            <a:spLocks noGrp="1"/>
          </p:cNvSpPr>
          <p:nvPr>
            <p:ph type="body" orient="vert" idx="1"/>
          </p:nvPr>
        </p:nvSpPr>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EB59B797-F0C8-4998-8FD7-AE9197ADCA01}"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3747559045"/>
      </p:ext>
    </p:extLst>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9241367" y="76201"/>
            <a:ext cx="2806700" cy="6665913"/>
          </a:xfrm>
        </p:spPr>
        <p:txBody>
          <a:bodyPr vert="eaVert"/>
          <a:lstStyle/>
          <a:p>
            <a:r>
              <a:rPr lang="sl-SI" smtClean="0"/>
              <a:t>Uredite slog naslova matrice</a:t>
            </a:r>
            <a:endParaRPr lang="sl-SI"/>
          </a:p>
        </p:txBody>
      </p:sp>
      <p:sp>
        <p:nvSpPr>
          <p:cNvPr id="3" name="Označba mesta navpičnega besedila 2"/>
          <p:cNvSpPr>
            <a:spLocks noGrp="1"/>
          </p:cNvSpPr>
          <p:nvPr>
            <p:ph type="body" orient="vert" idx="1"/>
          </p:nvPr>
        </p:nvSpPr>
        <p:spPr>
          <a:xfrm>
            <a:off x="814918" y="76201"/>
            <a:ext cx="8223249" cy="6665913"/>
          </a:xfrm>
        </p:spPr>
        <p:txBody>
          <a:bodyPr vert="eaVert"/>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sl-SI"/>
          </a:p>
        </p:txBody>
      </p:sp>
      <p:sp>
        <p:nvSpPr>
          <p:cNvPr id="4" name="Rectangle 40"/>
          <p:cNvSpPr>
            <a:spLocks noGrp="1" noChangeArrowheads="1"/>
          </p:cNvSpPr>
          <p:nvPr>
            <p:ph type="sldNum" sz="quarter" idx="10"/>
          </p:nvPr>
        </p:nvSpPr>
        <p:spPr/>
        <p:txBody>
          <a:bodyPr/>
          <a:lstStyle>
            <a:lvl1pPr>
              <a:defRPr/>
            </a:lvl1pPr>
          </a:lstStyle>
          <a:p>
            <a:pPr>
              <a:defRPr/>
            </a:pPr>
            <a:r>
              <a:rPr lang="en-US" altLang="sl-SI">
                <a:solidFill>
                  <a:srgbClr val="000000"/>
                </a:solidFill>
              </a:rPr>
              <a:t>Slide </a:t>
            </a:r>
            <a:fld id="{F46CEEA3-053C-4152-B65F-64D464028EA9}" type="slidenum">
              <a:rPr lang="en-US" altLang="sl-SI">
                <a:solidFill>
                  <a:srgbClr val="000000"/>
                </a:solidFill>
              </a:rPr>
              <a:pPr>
                <a:defRPr/>
              </a:pPr>
              <a:t>‹#›</a:t>
            </a:fld>
            <a:r>
              <a:rPr lang="sl-SI" altLang="sl-SI">
                <a:solidFill>
                  <a:srgbClr val="000000"/>
                </a:solidFill>
              </a:rPr>
              <a:t>/5</a:t>
            </a:r>
            <a:endParaRPr lang="en-US" altLang="sl-SI">
              <a:solidFill>
                <a:srgbClr val="000000"/>
              </a:solidFill>
            </a:endParaRPr>
          </a:p>
        </p:txBody>
      </p:sp>
    </p:spTree>
    <p:extLst>
      <p:ext uri="{BB962C8B-B14F-4D97-AF65-F5344CB8AC3E}">
        <p14:creationId xmlns:p14="http://schemas.microsoft.com/office/powerpoint/2010/main" val="3657767605"/>
      </p:ext>
    </p:extLst>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2" name="Title 1"/>
          <p:cNvSpPr>
            <a:spLocks noGrp="1"/>
          </p:cNvSpPr>
          <p:nvPr>
            <p:ph type="ctrTitle"/>
          </p:nvPr>
        </p:nvSpPr>
        <p:spPr>
          <a:xfrm>
            <a:off x="1016000" y="3200400"/>
            <a:ext cx="10058400" cy="1524000"/>
          </a:xfrm>
        </p:spPr>
        <p:txBody>
          <a:bodyPr>
            <a:noAutofit/>
          </a:bodyPr>
          <a:lstStyle>
            <a:lvl1pPr>
              <a:defRPr sz="4000"/>
            </a:lvl1pPr>
          </a:lstStyle>
          <a:p>
            <a:r>
              <a:rPr lang="sl-SI" smtClean="0"/>
              <a:t>Uredite slog naslova matrice</a:t>
            </a:r>
            <a:endParaRPr lang="en-US" dirty="0"/>
          </a:p>
        </p:txBody>
      </p:sp>
      <p:sp>
        <p:nvSpPr>
          <p:cNvPr id="3" name="Subtitle 2"/>
          <p:cNvSpPr>
            <a:spLocks noGrp="1"/>
          </p:cNvSpPr>
          <p:nvPr>
            <p:ph type="subTitle" idx="1"/>
          </p:nvPr>
        </p:nvSpPr>
        <p:spPr>
          <a:xfrm>
            <a:off x="1015999" y="4724400"/>
            <a:ext cx="10058399" cy="990600"/>
          </a:xfrm>
        </p:spPr>
        <p:txBody>
          <a:bodyPr anchor="t" anchorCtr="0">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6F979B0-0BCD-4BB8-A055-F040E41F3E21}" type="slidenum">
              <a:rPr lang="sl-SI" smtClean="0"/>
              <a:t>‹#›</a:t>
            </a:fld>
            <a:endParaRPr lang="sl-SI"/>
          </a:p>
        </p:txBody>
      </p:sp>
      <p:cxnSp>
        <p:nvCxnSpPr>
          <p:cNvPr id="12" name="Straight Connector 11"/>
          <p:cNvCxnSpPr/>
          <p:nvPr/>
        </p:nvCxnSpPr>
        <p:spPr>
          <a:xfrm>
            <a:off x="1150731" y="6207188"/>
            <a:ext cx="9923669" cy="1588"/>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9717" y="89336"/>
            <a:ext cx="1948608" cy="1958400"/>
          </a:xfrm>
          <a:prstGeom prst="rect">
            <a:avLst/>
          </a:prstGeom>
        </p:spPr>
      </p:pic>
    </p:spTree>
    <p:extLst>
      <p:ext uri="{BB962C8B-B14F-4D97-AF65-F5344CB8AC3E}">
        <p14:creationId xmlns:p14="http://schemas.microsoft.com/office/powerpoint/2010/main" val="1876388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Footer Placeholder 4"/>
          <p:cNvSpPr>
            <a:spLocks noGrp="1"/>
          </p:cNvSpPr>
          <p:nvPr>
            <p:ph type="ftr" sz="quarter" idx="11"/>
          </p:nvPr>
        </p:nvSpPr>
        <p:spPr>
          <a:xfrm>
            <a:off x="1015997" y="6218302"/>
            <a:ext cx="6498495" cy="365125"/>
          </a:xfrm>
        </p:spPr>
        <p:txBody>
          <a:bodyPr/>
          <a:lstStyle/>
          <a:p>
            <a:endParaRPr lang="sl-SI"/>
          </a:p>
        </p:txBody>
      </p:sp>
      <p:sp>
        <p:nvSpPr>
          <p:cNvPr id="6" name="Slide Number Placeholder 5"/>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3287203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1016000" y="3276600"/>
            <a:ext cx="100584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1016000" y="4953000"/>
            <a:ext cx="100584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a:xfrm>
            <a:off x="9323615" y="6228829"/>
            <a:ext cx="1758950" cy="365125"/>
          </a:xfrm>
          <a:prstGeom prst="rect">
            <a:avLst/>
          </a:prstGeom>
        </p:spPr>
        <p:txBody>
          <a:bodyPr/>
          <a:lstStyle>
            <a:lvl1pPr algn="r">
              <a:defRPr sz="1050" b="0"/>
            </a:lvl1pPr>
          </a:lstStyle>
          <a:p>
            <a:fld id="{AA7EEDA9-8D2A-45FB-A1E1-FB74AB4C3D1B}" type="datetimeFigureOut">
              <a:rPr lang="sl-SI" smtClean="0"/>
              <a:t>28.5.2019</a:t>
            </a:fld>
            <a:endParaRPr lang="sl-SI"/>
          </a:p>
        </p:txBody>
      </p:sp>
      <p:sp>
        <p:nvSpPr>
          <p:cNvPr id="5" name="Footer Placeholder 4"/>
          <p:cNvSpPr>
            <a:spLocks noGrp="1"/>
          </p:cNvSpPr>
          <p:nvPr>
            <p:ph type="ftr" sz="quarter" idx="11"/>
          </p:nvPr>
        </p:nvSpPr>
        <p:spPr>
          <a:xfrm>
            <a:off x="1015999" y="6208777"/>
            <a:ext cx="6498492" cy="365125"/>
          </a:xfrm>
        </p:spPr>
        <p:txBody>
          <a:bodyPr/>
          <a:lstStyle>
            <a:lvl1pPr>
              <a:defRPr b="0"/>
            </a:lvl1pPr>
          </a:lstStyle>
          <a:p>
            <a:endParaRPr lang="sl-SI"/>
          </a:p>
        </p:txBody>
      </p:sp>
      <p:cxnSp>
        <p:nvCxnSpPr>
          <p:cNvPr id="9" name="Straight Connector 8"/>
          <p:cNvCxnSpPr/>
          <p:nvPr/>
        </p:nvCxnSpPr>
        <p:spPr>
          <a:xfrm>
            <a:off x="1150731" y="6207188"/>
            <a:ext cx="9923669" cy="1588"/>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19717" y="89336"/>
            <a:ext cx="1948608" cy="1958400"/>
          </a:xfrm>
          <a:prstGeom prst="rect">
            <a:avLst/>
          </a:prstGeom>
        </p:spPr>
      </p:pic>
    </p:spTree>
    <p:extLst>
      <p:ext uri="{BB962C8B-B14F-4D97-AF65-F5344CB8AC3E}">
        <p14:creationId xmlns:p14="http://schemas.microsoft.com/office/powerpoint/2010/main" val="4286281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a:xfrm>
            <a:off x="1015997" y="384051"/>
            <a:ext cx="8977088" cy="1163983"/>
          </a:xfrm>
        </p:spPr>
        <p:txBody>
          <a:bodyPr/>
          <a:lstStyle/>
          <a:p>
            <a:r>
              <a:rPr lang="sl-SI" smtClean="0"/>
              <a:t>Uredite slog naslova matrice</a:t>
            </a:r>
            <a:endParaRPr lang="en-US" dirty="0"/>
          </a:p>
        </p:txBody>
      </p:sp>
      <p:sp>
        <p:nvSpPr>
          <p:cNvPr id="3" name="Content Placeholder 2"/>
          <p:cNvSpPr>
            <a:spLocks noGrp="1"/>
          </p:cNvSpPr>
          <p:nvPr>
            <p:ph sz="half" idx="1"/>
          </p:nvPr>
        </p:nvSpPr>
        <p:spPr>
          <a:xfrm>
            <a:off x="1016000" y="1596102"/>
            <a:ext cx="4876800" cy="4045753"/>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6197600" y="1596102"/>
            <a:ext cx="4876800" cy="4045752"/>
          </a:xfrm>
        </p:spPr>
        <p:txBody>
          <a:bodyPr>
            <a:normAutofit/>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232278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a:xfrm>
            <a:off x="1016000" y="562842"/>
            <a:ext cx="9042400" cy="988364"/>
          </a:xfrm>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hasCustomPrompt="1"/>
          </p:nvPr>
        </p:nvSpPr>
        <p:spPr>
          <a:xfrm>
            <a:off x="889000" y="1768111"/>
            <a:ext cx="4999736" cy="514600"/>
          </a:xfrm>
        </p:spPr>
        <p:txBody>
          <a:bodyPr anchor="b">
            <a:noAutofit/>
          </a:bodyPr>
          <a:lstStyle>
            <a:lvl1pPr marL="0" indent="0">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smtClean="0"/>
              <a:t>CLICK TO EDIT MASTER TEXT STYLES</a:t>
            </a:r>
          </a:p>
        </p:txBody>
      </p:sp>
      <p:sp>
        <p:nvSpPr>
          <p:cNvPr id="4" name="Content Placeholder 3"/>
          <p:cNvSpPr>
            <a:spLocks noGrp="1"/>
          </p:cNvSpPr>
          <p:nvPr>
            <p:ph sz="half" idx="2"/>
          </p:nvPr>
        </p:nvSpPr>
        <p:spPr>
          <a:xfrm>
            <a:off x="1011936" y="2487775"/>
            <a:ext cx="4876800" cy="3479831"/>
          </a:xfrm>
        </p:spPr>
        <p:txBody>
          <a:bodyPr anchor="t" anchorCtr="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hasCustomPrompt="1"/>
          </p:nvPr>
        </p:nvSpPr>
        <p:spPr>
          <a:xfrm>
            <a:off x="6046611" y="1768111"/>
            <a:ext cx="5023725" cy="514600"/>
          </a:xfrm>
        </p:spPr>
        <p:txBody>
          <a:bodyPr anchor="b">
            <a:noAutofit/>
          </a:bodyPr>
          <a:lstStyle>
            <a:lvl1pPr marL="0" indent="0">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smtClean="0"/>
              <a:t>CLICK TO EDIT MASTER TEXT STYLES</a:t>
            </a:r>
          </a:p>
        </p:txBody>
      </p:sp>
      <p:sp>
        <p:nvSpPr>
          <p:cNvPr id="6" name="Content Placeholder 5"/>
          <p:cNvSpPr>
            <a:spLocks noGrp="1"/>
          </p:cNvSpPr>
          <p:nvPr>
            <p:ph sz="quarter" idx="4"/>
          </p:nvPr>
        </p:nvSpPr>
        <p:spPr>
          <a:xfrm>
            <a:off x="6193536" y="2487775"/>
            <a:ext cx="4876800" cy="3479830"/>
          </a:xfrm>
        </p:spPr>
        <p:txBody>
          <a:bodyPr anchor="t" anchorCtr="0">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16F979B0-0BCD-4BB8-A055-F040E41F3E21}" type="slidenum">
              <a:rPr lang="sl-SI" smtClean="0"/>
              <a:t>‹#›</a:t>
            </a:fld>
            <a:endParaRPr lang="sl-SI"/>
          </a:p>
        </p:txBody>
      </p:sp>
      <p:cxnSp>
        <p:nvCxnSpPr>
          <p:cNvPr id="11" name="Straight Connector 10"/>
          <p:cNvCxnSpPr/>
          <p:nvPr/>
        </p:nvCxnSpPr>
        <p:spPr>
          <a:xfrm>
            <a:off x="1011936" y="2407873"/>
            <a:ext cx="4876800" cy="1588"/>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93536" y="2407873"/>
            <a:ext cx="4876800" cy="1588"/>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16122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4" name="Footer Placeholder 3"/>
          <p:cNvSpPr>
            <a:spLocks noGrp="1"/>
          </p:cNvSpPr>
          <p:nvPr>
            <p:ph type="ftr" sz="quarter" idx="11"/>
          </p:nvPr>
        </p:nvSpPr>
        <p:spPr/>
        <p:txBody>
          <a:bodyPr/>
          <a:lstStyle>
            <a:lvl1pPr>
              <a:defRPr b="0"/>
            </a:lvl1pPr>
          </a:lstStyle>
          <a:p>
            <a:endParaRPr lang="sl-SI"/>
          </a:p>
        </p:txBody>
      </p:sp>
      <p:sp>
        <p:nvSpPr>
          <p:cNvPr id="5" name="Slide Number Placeholder 4"/>
          <p:cNvSpPr>
            <a:spLocks noGrp="1"/>
          </p:cNvSpPr>
          <p:nvPr>
            <p:ph type="sldNum" sz="quarter" idx="12"/>
          </p:nvPr>
        </p:nvSpPr>
        <p:spPr/>
        <p:txBody>
          <a:bodyPr/>
          <a:lstStyle>
            <a:lvl1pPr>
              <a:defRPr b="1"/>
            </a:lvl1pPr>
          </a:lstStyle>
          <a:p>
            <a:fld id="{16F979B0-0BCD-4BB8-A055-F040E41F3E21}" type="slidenum">
              <a:rPr lang="sl-SI" smtClean="0"/>
              <a:t>‹#›</a:t>
            </a:fld>
            <a:endParaRPr lang="sl-SI"/>
          </a:p>
        </p:txBody>
      </p:sp>
    </p:spTree>
    <p:extLst>
      <p:ext uri="{BB962C8B-B14F-4D97-AF65-F5344CB8AC3E}">
        <p14:creationId xmlns:p14="http://schemas.microsoft.com/office/powerpoint/2010/main" val="3395158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3265713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1016000" y="271383"/>
            <a:ext cx="9042401" cy="1279825"/>
          </a:xfrm>
        </p:spPr>
        <p:txBody>
          <a:bodyPr anchor="b">
            <a:normAutofit/>
          </a:bodyPr>
          <a:lstStyle>
            <a:lvl1pPr algn="l">
              <a:defRPr sz="4000" b="0"/>
            </a:lvl1pPr>
          </a:lstStyle>
          <a:p>
            <a:r>
              <a:rPr lang="sl-SI" smtClean="0"/>
              <a:t>Uredite slog naslova matrice</a:t>
            </a:r>
            <a:endParaRPr lang="en-US" dirty="0"/>
          </a:p>
        </p:txBody>
      </p:sp>
      <p:sp>
        <p:nvSpPr>
          <p:cNvPr id="3" name="Content Placeholder 2"/>
          <p:cNvSpPr>
            <a:spLocks noGrp="1"/>
          </p:cNvSpPr>
          <p:nvPr>
            <p:ph idx="1"/>
          </p:nvPr>
        </p:nvSpPr>
        <p:spPr>
          <a:xfrm>
            <a:off x="4947821" y="1872461"/>
            <a:ext cx="6126579" cy="398329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1016002" y="1872461"/>
            <a:ext cx="3564876" cy="3983294"/>
          </a:xfrm>
        </p:spPr>
        <p:txBody>
          <a:bodyPr>
            <a:normAutofit/>
          </a:bodyPr>
          <a:lstStyle>
            <a:lvl1pPr marL="0" indent="0">
              <a:buNone/>
              <a:defRPr sz="16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6F979B0-0BCD-4BB8-A055-F040E41F3E21}" type="slidenum">
              <a:rPr lang="sl-SI" smtClean="0"/>
              <a:t>‹#›</a:t>
            </a:fld>
            <a:endParaRPr lang="sl-SI"/>
          </a:p>
        </p:txBody>
      </p:sp>
      <p:cxnSp>
        <p:nvCxnSpPr>
          <p:cNvPr id="10" name="Straight Connector 9"/>
          <p:cNvCxnSpPr/>
          <p:nvPr/>
        </p:nvCxnSpPr>
        <p:spPr>
          <a:xfrm>
            <a:off x="4775200" y="1872461"/>
            <a:ext cx="0" cy="3983294"/>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705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1011936" y="114300"/>
            <a:ext cx="8981149" cy="1428742"/>
          </a:xfrm>
        </p:spPr>
        <p:txBody>
          <a:bodyPr anchor="b">
            <a:normAutofit/>
          </a:bodyPr>
          <a:lstStyle>
            <a:lvl1pPr algn="l">
              <a:defRPr sz="4800" b="0"/>
            </a:lvl1pPr>
          </a:lstStyle>
          <a:p>
            <a:r>
              <a:rPr lang="sl-SI" smtClean="0"/>
              <a:t>Uredite slog naslova matrice</a:t>
            </a:r>
            <a:endParaRPr lang="en-US" dirty="0"/>
          </a:p>
        </p:txBody>
      </p:sp>
      <p:sp>
        <p:nvSpPr>
          <p:cNvPr id="3" name="Picture Placeholder 2"/>
          <p:cNvSpPr>
            <a:spLocks noGrp="1"/>
          </p:cNvSpPr>
          <p:nvPr>
            <p:ph type="pic" idx="1"/>
          </p:nvPr>
        </p:nvSpPr>
        <p:spPr>
          <a:xfrm>
            <a:off x="1150731" y="2016157"/>
            <a:ext cx="9838325" cy="3282402"/>
          </a:xfrm>
          <a:ln w="6350">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1133856" y="5298559"/>
            <a:ext cx="9855200" cy="408276"/>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3650916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a:xfrm>
            <a:off x="1015998" y="231382"/>
            <a:ext cx="8998860" cy="1316653"/>
          </a:xfrm>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1219200" y="2066772"/>
            <a:ext cx="9652000" cy="3691835"/>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16F979B0-0BCD-4BB8-A055-F040E41F3E21}" type="slidenum">
              <a:rPr lang="sl-SI" smtClean="0"/>
              <a:t>‹#›</a:t>
            </a:fld>
            <a:endParaRPr lang="sl-SI"/>
          </a:p>
        </p:txBody>
      </p:sp>
    </p:spTree>
    <p:extLst>
      <p:ext uri="{BB962C8B-B14F-4D97-AF65-F5344CB8AC3E}">
        <p14:creationId xmlns:p14="http://schemas.microsoft.com/office/powerpoint/2010/main" val="3360723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gi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Freeform 42"/>
          <p:cNvSpPr>
            <a:spLocks/>
          </p:cNvSpPr>
          <p:nvPr/>
        </p:nvSpPr>
        <p:spPr bwMode="auto">
          <a:xfrm>
            <a:off x="-2117" y="0"/>
            <a:ext cx="12194117" cy="6845300"/>
          </a:xfrm>
          <a:custGeom>
            <a:avLst/>
            <a:gdLst>
              <a:gd name="T0" fmla="*/ 2520950 w 5761"/>
              <a:gd name="T1" fmla="*/ 0 h 4312"/>
              <a:gd name="T2" fmla="*/ 0 w 5761"/>
              <a:gd name="T3" fmla="*/ 2147483646 h 4312"/>
              <a:gd name="T4" fmla="*/ 435987849 w 5761"/>
              <a:gd name="T5" fmla="*/ 2147483646 h 4312"/>
              <a:gd name="T6" fmla="*/ 456149100 w 5761"/>
              <a:gd name="T7" fmla="*/ 2147483646 h 4312"/>
              <a:gd name="T8" fmla="*/ 471270038 w 5761"/>
              <a:gd name="T9" fmla="*/ 2147483646 h 4312"/>
              <a:gd name="T10" fmla="*/ 483870026 w 5761"/>
              <a:gd name="T11" fmla="*/ 2147483646 h 4312"/>
              <a:gd name="T12" fmla="*/ 572076294 w 5761"/>
              <a:gd name="T13" fmla="*/ 2147483646 h 4312"/>
              <a:gd name="T14" fmla="*/ 612398796 w 5761"/>
              <a:gd name="T15" fmla="*/ 2147483646 h 4312"/>
              <a:gd name="T16" fmla="*/ 642640673 w 5761"/>
              <a:gd name="T17" fmla="*/ 2147483646 h 4312"/>
              <a:gd name="T18" fmla="*/ 660280974 w 5761"/>
              <a:gd name="T19" fmla="*/ 2147483646 h 4312"/>
              <a:gd name="T20" fmla="*/ 682963175 w 5761"/>
              <a:gd name="T21" fmla="*/ 2147483646 h 4312"/>
              <a:gd name="T22" fmla="*/ 705643789 w 5761"/>
              <a:gd name="T23" fmla="*/ 2147483646 h 4312"/>
              <a:gd name="T24" fmla="*/ 735885665 w 5761"/>
              <a:gd name="T25" fmla="*/ 2147483646 h 4312"/>
              <a:gd name="T26" fmla="*/ 768648492 w 5761"/>
              <a:gd name="T27" fmla="*/ 2147483646 h 4312"/>
              <a:gd name="T28" fmla="*/ 816530670 w 5761"/>
              <a:gd name="T29" fmla="*/ 2147483646 h 4312"/>
              <a:gd name="T30" fmla="*/ 866933797 w 5761"/>
              <a:gd name="T31" fmla="*/ 2147483646 h 4312"/>
              <a:gd name="T32" fmla="*/ 927417551 w 5761"/>
              <a:gd name="T33" fmla="*/ 2119452200 h 4312"/>
              <a:gd name="T34" fmla="*/ 970261003 w 5761"/>
              <a:gd name="T35" fmla="*/ 2071568438 h 4312"/>
              <a:gd name="T36" fmla="*/ 1013102868 w 5761"/>
              <a:gd name="T37" fmla="*/ 2036286250 h 4312"/>
              <a:gd name="T38" fmla="*/ 1063505996 w 5761"/>
              <a:gd name="T39" fmla="*/ 2011084688 h 4312"/>
              <a:gd name="T40" fmla="*/ 1111389761 w 5761"/>
              <a:gd name="T41" fmla="*/ 1985883125 h 4312"/>
              <a:gd name="T42" fmla="*/ 1176913827 w 5761"/>
              <a:gd name="T43" fmla="*/ 1965721875 h 4312"/>
              <a:gd name="T44" fmla="*/ 1252518518 w 5761"/>
              <a:gd name="T45" fmla="*/ 1955641250 h 4312"/>
              <a:gd name="T46" fmla="*/ 1363405400 w 5761"/>
              <a:gd name="T47" fmla="*/ 1940520313 h 4312"/>
              <a:gd name="T48" fmla="*/ 1471771330 w 5761"/>
              <a:gd name="T49" fmla="*/ 1935480000 h 4312"/>
              <a:gd name="T50" fmla="*/ 2147483646 w 5761"/>
              <a:gd name="T51" fmla="*/ 1905238125 h 4312"/>
              <a:gd name="T52" fmla="*/ 2147483646 w 5761"/>
              <a:gd name="T53" fmla="*/ 0 h 4312"/>
              <a:gd name="T54" fmla="*/ 2520950 w 5761"/>
              <a:gd name="T55" fmla="*/ 0 h 431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1" h="4312">
                <a:moveTo>
                  <a:pt x="1" y="0"/>
                </a:moveTo>
                <a:lnTo>
                  <a:pt x="0" y="4312"/>
                </a:lnTo>
                <a:lnTo>
                  <a:pt x="173" y="4310"/>
                </a:lnTo>
                <a:lnTo>
                  <a:pt x="181" y="3986"/>
                </a:lnTo>
                <a:lnTo>
                  <a:pt x="187" y="3790"/>
                </a:lnTo>
                <a:lnTo>
                  <a:pt x="192" y="3636"/>
                </a:lnTo>
                <a:lnTo>
                  <a:pt x="227" y="2482"/>
                </a:lnTo>
                <a:lnTo>
                  <a:pt x="243" y="2028"/>
                </a:lnTo>
                <a:lnTo>
                  <a:pt x="255" y="1696"/>
                </a:lnTo>
                <a:lnTo>
                  <a:pt x="262" y="1486"/>
                </a:lnTo>
                <a:lnTo>
                  <a:pt x="271" y="1336"/>
                </a:lnTo>
                <a:lnTo>
                  <a:pt x="280" y="1223"/>
                </a:lnTo>
                <a:lnTo>
                  <a:pt x="292" y="1126"/>
                </a:lnTo>
                <a:lnTo>
                  <a:pt x="305" y="1044"/>
                </a:lnTo>
                <a:lnTo>
                  <a:pt x="324" y="942"/>
                </a:lnTo>
                <a:lnTo>
                  <a:pt x="344" y="886"/>
                </a:lnTo>
                <a:lnTo>
                  <a:pt x="368" y="841"/>
                </a:lnTo>
                <a:lnTo>
                  <a:pt x="385" y="822"/>
                </a:lnTo>
                <a:lnTo>
                  <a:pt x="402" y="808"/>
                </a:lnTo>
                <a:lnTo>
                  <a:pt x="422" y="798"/>
                </a:lnTo>
                <a:lnTo>
                  <a:pt x="441" y="788"/>
                </a:lnTo>
                <a:lnTo>
                  <a:pt x="467" y="780"/>
                </a:lnTo>
                <a:lnTo>
                  <a:pt x="497" y="776"/>
                </a:lnTo>
                <a:lnTo>
                  <a:pt x="541" y="770"/>
                </a:lnTo>
                <a:lnTo>
                  <a:pt x="584" y="768"/>
                </a:lnTo>
                <a:lnTo>
                  <a:pt x="5761" y="756"/>
                </a:lnTo>
                <a:lnTo>
                  <a:pt x="5761" y="0"/>
                </a:lnTo>
                <a:lnTo>
                  <a:pt x="1" y="0"/>
                </a:lnTo>
                <a:close/>
              </a:path>
            </a:pathLst>
          </a:custGeom>
          <a:gradFill rotWithShape="1">
            <a:gsLst>
              <a:gs pos="0">
                <a:srgbClr val="ACCFE2"/>
              </a:gs>
              <a:gs pos="100000">
                <a:schemeClr val="bg1"/>
              </a:gs>
            </a:gsLst>
            <a:path path="rect">
              <a:fillToRect r="100000" b="10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27" name="Rectangle 2"/>
          <p:cNvSpPr>
            <a:spLocks noGrp="1" noChangeArrowheads="1"/>
          </p:cNvSpPr>
          <p:nvPr>
            <p:ph type="title"/>
          </p:nvPr>
        </p:nvSpPr>
        <p:spPr bwMode="auto">
          <a:xfrm>
            <a:off x="825500" y="76200"/>
            <a:ext cx="9103784" cy="108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l-SI" altLang="sl-SI" smtClean="0"/>
              <a:t>Naslov</a:t>
            </a:r>
            <a:endParaRPr lang="en-US" altLang="sl-SI" smtClean="0"/>
          </a:p>
        </p:txBody>
      </p:sp>
      <p:sp>
        <p:nvSpPr>
          <p:cNvPr id="1028" name="Rectangle 3"/>
          <p:cNvSpPr>
            <a:spLocks noGrp="1" noChangeArrowheads="1"/>
          </p:cNvSpPr>
          <p:nvPr>
            <p:ph type="body" idx="1"/>
          </p:nvPr>
        </p:nvSpPr>
        <p:spPr bwMode="auto">
          <a:xfrm>
            <a:off x="814918" y="1268413"/>
            <a:ext cx="11233149" cy="547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l-SI" smtClean="0"/>
              <a:t>Textmasterformate durch Klicken bearbeiten</a:t>
            </a:r>
          </a:p>
          <a:p>
            <a:pPr lvl="1"/>
            <a:r>
              <a:rPr lang="en-US" altLang="sl-SI" smtClean="0"/>
              <a:t>Zweite Ebene</a:t>
            </a:r>
          </a:p>
          <a:p>
            <a:pPr lvl="2"/>
            <a:r>
              <a:rPr lang="en-US" altLang="sl-SI" smtClean="0"/>
              <a:t>Dritte Ebene</a:t>
            </a:r>
          </a:p>
          <a:p>
            <a:pPr lvl="3"/>
            <a:r>
              <a:rPr lang="en-US" altLang="sl-SI" smtClean="0"/>
              <a:t>Vierte Ebene</a:t>
            </a:r>
          </a:p>
          <a:p>
            <a:pPr lvl="4"/>
            <a:r>
              <a:rPr lang="en-US" altLang="sl-SI" smtClean="0"/>
              <a:t>Fünfte Ebene</a:t>
            </a:r>
          </a:p>
        </p:txBody>
      </p:sp>
      <p:sp>
        <p:nvSpPr>
          <p:cNvPr id="1064" name="Rectangle 40"/>
          <p:cNvSpPr>
            <a:spLocks noGrp="1" noChangeArrowheads="1"/>
          </p:cNvSpPr>
          <p:nvPr>
            <p:ph type="sldNum" sz="quarter" idx="4"/>
          </p:nvPr>
        </p:nvSpPr>
        <p:spPr bwMode="auto">
          <a:xfrm>
            <a:off x="10668000" y="838200"/>
            <a:ext cx="117686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800">
                <a:solidFill>
                  <a:schemeClr val="tx1"/>
                </a:solidFill>
              </a:defRPr>
            </a:lvl1pPr>
          </a:lstStyle>
          <a:p>
            <a:pPr fontAlgn="base">
              <a:spcBef>
                <a:spcPct val="0"/>
              </a:spcBef>
              <a:spcAft>
                <a:spcPct val="0"/>
              </a:spcAft>
              <a:defRPr/>
            </a:pPr>
            <a:r>
              <a:rPr lang="en-US" altLang="sl-SI">
                <a:solidFill>
                  <a:srgbClr val="000000"/>
                </a:solidFill>
              </a:rPr>
              <a:t>Slide </a:t>
            </a:r>
            <a:fld id="{33A66768-3237-4419-88FA-D923FA114CB8}" type="slidenum">
              <a:rPr lang="en-US" altLang="sl-SI">
                <a:solidFill>
                  <a:srgbClr val="000000"/>
                </a:solidFill>
              </a:rPr>
              <a:pPr fontAlgn="base">
                <a:spcBef>
                  <a:spcPct val="0"/>
                </a:spcBef>
                <a:spcAft>
                  <a:spcPct val="0"/>
                </a:spcAft>
                <a:defRPr/>
              </a:pPr>
              <a:t>‹#›</a:t>
            </a:fld>
            <a:r>
              <a:rPr lang="sl-SI" altLang="sl-SI">
                <a:solidFill>
                  <a:srgbClr val="000000"/>
                </a:solidFill>
              </a:rPr>
              <a:t>/5</a:t>
            </a:r>
            <a:endParaRPr lang="en-US" altLang="sl-SI">
              <a:solidFill>
                <a:srgbClr val="000000"/>
              </a:solidFill>
            </a:endParaRPr>
          </a:p>
        </p:txBody>
      </p:sp>
      <p:sp>
        <p:nvSpPr>
          <p:cNvPr id="1030" name="Rectangle 45"/>
          <p:cNvSpPr>
            <a:spLocks noChangeArrowheads="1"/>
          </p:cNvSpPr>
          <p:nvPr/>
        </p:nvSpPr>
        <p:spPr bwMode="auto">
          <a:xfrm>
            <a:off x="1394885" y="1177926"/>
            <a:ext cx="10797116" cy="36513"/>
          </a:xfrm>
          <a:prstGeom prst="rect">
            <a:avLst/>
          </a:prstGeom>
          <a:gradFill rotWithShape="0">
            <a:gsLst>
              <a:gs pos="0">
                <a:srgbClr val="ACCFE2"/>
              </a:gs>
              <a:gs pos="100000">
                <a:schemeClr val="accent2"/>
              </a:gs>
            </a:gsLst>
            <a:lin ang="0" scaled="1"/>
          </a:gra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200">
                <a:solidFill>
                  <a:srgbClr val="006699"/>
                </a:solidFill>
                <a:latin typeface="Arial" panose="020B0604020202020204" pitchFamily="34" charset="0"/>
              </a:defRPr>
            </a:lvl1pPr>
            <a:lvl2pPr marL="742950" indent="-285750">
              <a:defRPr sz="2200">
                <a:solidFill>
                  <a:srgbClr val="006699"/>
                </a:solidFill>
                <a:latin typeface="Arial" panose="020B0604020202020204" pitchFamily="34" charset="0"/>
              </a:defRPr>
            </a:lvl2pPr>
            <a:lvl3pPr marL="1143000" indent="-228600">
              <a:defRPr sz="2200">
                <a:solidFill>
                  <a:srgbClr val="006699"/>
                </a:solidFill>
                <a:latin typeface="Arial" panose="020B0604020202020204" pitchFamily="34" charset="0"/>
              </a:defRPr>
            </a:lvl3pPr>
            <a:lvl4pPr marL="1600200" indent="-228600">
              <a:defRPr sz="2200">
                <a:solidFill>
                  <a:srgbClr val="006699"/>
                </a:solidFill>
                <a:latin typeface="Arial" panose="020B0604020202020204" pitchFamily="34" charset="0"/>
              </a:defRPr>
            </a:lvl4pPr>
            <a:lvl5pPr marL="2057400" indent="-228600">
              <a:defRPr sz="2200">
                <a:solidFill>
                  <a:srgbClr val="006699"/>
                </a:solidFill>
                <a:latin typeface="Arial" panose="020B0604020202020204" pitchFamily="34" charset="0"/>
              </a:defRPr>
            </a:lvl5pPr>
            <a:lvl6pPr marL="2514600" indent="-228600" eaLnBrk="0" fontAlgn="base" hangingPunct="0">
              <a:spcBef>
                <a:spcPct val="0"/>
              </a:spcBef>
              <a:spcAft>
                <a:spcPct val="0"/>
              </a:spcAft>
              <a:defRPr sz="2200">
                <a:solidFill>
                  <a:srgbClr val="006699"/>
                </a:solidFill>
                <a:latin typeface="Arial" panose="020B0604020202020204" pitchFamily="34" charset="0"/>
              </a:defRPr>
            </a:lvl6pPr>
            <a:lvl7pPr marL="2971800" indent="-228600" eaLnBrk="0" fontAlgn="base" hangingPunct="0">
              <a:spcBef>
                <a:spcPct val="0"/>
              </a:spcBef>
              <a:spcAft>
                <a:spcPct val="0"/>
              </a:spcAft>
              <a:defRPr sz="2200">
                <a:solidFill>
                  <a:srgbClr val="006699"/>
                </a:solidFill>
                <a:latin typeface="Arial" panose="020B0604020202020204" pitchFamily="34" charset="0"/>
              </a:defRPr>
            </a:lvl7pPr>
            <a:lvl8pPr marL="3429000" indent="-228600" eaLnBrk="0" fontAlgn="base" hangingPunct="0">
              <a:spcBef>
                <a:spcPct val="0"/>
              </a:spcBef>
              <a:spcAft>
                <a:spcPct val="0"/>
              </a:spcAft>
              <a:defRPr sz="2200">
                <a:solidFill>
                  <a:srgbClr val="006699"/>
                </a:solidFill>
                <a:latin typeface="Arial" panose="020B0604020202020204" pitchFamily="34" charset="0"/>
              </a:defRPr>
            </a:lvl8pPr>
            <a:lvl9pPr marL="3886200" indent="-228600" eaLnBrk="0" fontAlgn="base" hangingPunct="0">
              <a:spcBef>
                <a:spcPct val="0"/>
              </a:spcBef>
              <a:spcAft>
                <a:spcPct val="0"/>
              </a:spcAft>
              <a:defRPr sz="2200">
                <a:solidFill>
                  <a:srgbClr val="006699"/>
                </a:solidFill>
                <a:latin typeface="Arial" panose="020B0604020202020204" pitchFamily="34" charset="0"/>
              </a:defRPr>
            </a:lvl9pPr>
          </a:lstStyle>
          <a:p>
            <a:pPr fontAlgn="base">
              <a:spcBef>
                <a:spcPct val="0"/>
              </a:spcBef>
              <a:spcAft>
                <a:spcPct val="0"/>
              </a:spcAft>
              <a:defRPr/>
            </a:pPr>
            <a:endParaRPr lang="sl-SI" altLang="sl-SI" sz="2200" smtClean="0"/>
          </a:p>
        </p:txBody>
      </p:sp>
      <p:sp>
        <p:nvSpPr>
          <p:cNvPr id="1031" name="Rectangle 47"/>
          <p:cNvSpPr>
            <a:spLocks noChangeArrowheads="1"/>
          </p:cNvSpPr>
          <p:nvPr userDrawn="1"/>
        </p:nvSpPr>
        <p:spPr bwMode="auto">
          <a:xfrm>
            <a:off x="4832351" y="1857375"/>
            <a:ext cx="1219200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200">
                <a:solidFill>
                  <a:srgbClr val="006699"/>
                </a:solidFill>
                <a:latin typeface="Arial" panose="020B0604020202020204" pitchFamily="34" charset="0"/>
              </a:defRPr>
            </a:lvl1pPr>
            <a:lvl2pPr marL="742950" indent="-285750">
              <a:defRPr sz="2200">
                <a:solidFill>
                  <a:srgbClr val="006699"/>
                </a:solidFill>
                <a:latin typeface="Arial" panose="020B0604020202020204" pitchFamily="34" charset="0"/>
              </a:defRPr>
            </a:lvl2pPr>
            <a:lvl3pPr marL="1143000" indent="-228600">
              <a:defRPr sz="2200">
                <a:solidFill>
                  <a:srgbClr val="006699"/>
                </a:solidFill>
                <a:latin typeface="Arial" panose="020B0604020202020204" pitchFamily="34" charset="0"/>
              </a:defRPr>
            </a:lvl3pPr>
            <a:lvl4pPr marL="1600200" indent="-228600">
              <a:defRPr sz="2200">
                <a:solidFill>
                  <a:srgbClr val="006699"/>
                </a:solidFill>
                <a:latin typeface="Arial" panose="020B0604020202020204" pitchFamily="34" charset="0"/>
              </a:defRPr>
            </a:lvl4pPr>
            <a:lvl5pPr marL="2057400" indent="-228600">
              <a:defRPr sz="2200">
                <a:solidFill>
                  <a:srgbClr val="006699"/>
                </a:solidFill>
                <a:latin typeface="Arial" panose="020B0604020202020204" pitchFamily="34" charset="0"/>
              </a:defRPr>
            </a:lvl5pPr>
            <a:lvl6pPr marL="2514600" indent="-228600" eaLnBrk="0" fontAlgn="base" hangingPunct="0">
              <a:spcBef>
                <a:spcPct val="0"/>
              </a:spcBef>
              <a:spcAft>
                <a:spcPct val="0"/>
              </a:spcAft>
              <a:defRPr sz="2200">
                <a:solidFill>
                  <a:srgbClr val="006699"/>
                </a:solidFill>
                <a:latin typeface="Arial" panose="020B0604020202020204" pitchFamily="34" charset="0"/>
              </a:defRPr>
            </a:lvl6pPr>
            <a:lvl7pPr marL="2971800" indent="-228600" eaLnBrk="0" fontAlgn="base" hangingPunct="0">
              <a:spcBef>
                <a:spcPct val="0"/>
              </a:spcBef>
              <a:spcAft>
                <a:spcPct val="0"/>
              </a:spcAft>
              <a:defRPr sz="2200">
                <a:solidFill>
                  <a:srgbClr val="006699"/>
                </a:solidFill>
                <a:latin typeface="Arial" panose="020B0604020202020204" pitchFamily="34" charset="0"/>
              </a:defRPr>
            </a:lvl7pPr>
            <a:lvl8pPr marL="3429000" indent="-228600" eaLnBrk="0" fontAlgn="base" hangingPunct="0">
              <a:spcBef>
                <a:spcPct val="0"/>
              </a:spcBef>
              <a:spcAft>
                <a:spcPct val="0"/>
              </a:spcAft>
              <a:defRPr sz="2200">
                <a:solidFill>
                  <a:srgbClr val="006699"/>
                </a:solidFill>
                <a:latin typeface="Arial" panose="020B0604020202020204" pitchFamily="34" charset="0"/>
              </a:defRPr>
            </a:lvl8pPr>
            <a:lvl9pPr marL="3886200" indent="-228600" eaLnBrk="0" fontAlgn="base" hangingPunct="0">
              <a:spcBef>
                <a:spcPct val="0"/>
              </a:spcBef>
              <a:spcAft>
                <a:spcPct val="0"/>
              </a:spcAft>
              <a:defRPr sz="2200">
                <a:solidFill>
                  <a:srgbClr val="006699"/>
                </a:solidFill>
                <a:latin typeface="Arial" panose="020B0604020202020204" pitchFamily="34" charset="0"/>
              </a:defRPr>
            </a:lvl9pPr>
          </a:lstStyle>
          <a:p>
            <a:pPr fontAlgn="base">
              <a:spcBef>
                <a:spcPct val="0"/>
              </a:spcBef>
              <a:spcAft>
                <a:spcPct val="0"/>
              </a:spcAft>
              <a:defRPr/>
            </a:pPr>
            <a:endParaRPr lang="sl-SI" altLang="sl-SI" sz="2200" smtClean="0"/>
          </a:p>
        </p:txBody>
      </p:sp>
      <p:grpSp>
        <p:nvGrpSpPr>
          <p:cNvPr id="1032" name="Group 97"/>
          <p:cNvGrpSpPr>
            <a:grpSpLocks/>
          </p:cNvGrpSpPr>
          <p:nvPr userDrawn="1"/>
        </p:nvGrpSpPr>
        <p:grpSpPr bwMode="auto">
          <a:xfrm rot="-5400000">
            <a:off x="-1907381" y="3532982"/>
            <a:ext cx="4335463" cy="317500"/>
            <a:chOff x="1920" y="2592"/>
            <a:chExt cx="2731" cy="150"/>
          </a:xfrm>
        </p:grpSpPr>
        <p:sp>
          <p:nvSpPr>
            <p:cNvPr id="1034" name="Freeform 48"/>
            <p:cNvSpPr>
              <a:spLocks/>
            </p:cNvSpPr>
            <p:nvPr userDrawn="1"/>
          </p:nvSpPr>
          <p:spPr bwMode="auto">
            <a:xfrm>
              <a:off x="3168" y="2604"/>
              <a:ext cx="61" cy="100"/>
            </a:xfrm>
            <a:custGeom>
              <a:avLst/>
              <a:gdLst>
                <a:gd name="T0" fmla="*/ 2 w 396"/>
                <a:gd name="T1" fmla="*/ 2 h 529"/>
                <a:gd name="T2" fmla="*/ 2 w 396"/>
                <a:gd name="T3" fmla="*/ 1 h 529"/>
                <a:gd name="T4" fmla="*/ 1 w 396"/>
                <a:gd name="T5" fmla="*/ 1 h 529"/>
                <a:gd name="T6" fmla="*/ 0 w 396"/>
                <a:gd name="T7" fmla="*/ 1 h 529"/>
                <a:gd name="T8" fmla="*/ 0 w 396"/>
                <a:gd name="T9" fmla="*/ 0 h 529"/>
                <a:gd name="T10" fmla="*/ 0 w 396"/>
                <a:gd name="T11" fmla="*/ 0 h 529"/>
                <a:gd name="T12" fmla="*/ 1 w 396"/>
                <a:gd name="T13" fmla="*/ 0 h 529"/>
                <a:gd name="T14" fmla="*/ 2 w 396"/>
                <a:gd name="T15" fmla="*/ 0 h 529"/>
                <a:gd name="T16" fmla="*/ 4 w 396"/>
                <a:gd name="T17" fmla="*/ 0 h 529"/>
                <a:gd name="T18" fmla="*/ 8 w 396"/>
                <a:gd name="T19" fmla="*/ 0 h 529"/>
                <a:gd name="T20" fmla="*/ 9 w 396"/>
                <a:gd name="T21" fmla="*/ 0 h 529"/>
                <a:gd name="T22" fmla="*/ 9 w 396"/>
                <a:gd name="T23" fmla="*/ 4 h 529"/>
                <a:gd name="T24" fmla="*/ 9 w 396"/>
                <a:gd name="T25" fmla="*/ 4 h 529"/>
                <a:gd name="T26" fmla="*/ 9 w 396"/>
                <a:gd name="T27" fmla="*/ 4 h 529"/>
                <a:gd name="T28" fmla="*/ 9 w 396"/>
                <a:gd name="T29" fmla="*/ 3 h 529"/>
                <a:gd name="T30" fmla="*/ 8 w 396"/>
                <a:gd name="T31" fmla="*/ 2 h 529"/>
                <a:gd name="T32" fmla="*/ 7 w 396"/>
                <a:gd name="T33" fmla="*/ 1 h 529"/>
                <a:gd name="T34" fmla="*/ 6 w 396"/>
                <a:gd name="T35" fmla="*/ 1 h 529"/>
                <a:gd name="T36" fmla="*/ 4 w 396"/>
                <a:gd name="T37" fmla="*/ 1 h 529"/>
                <a:gd name="T38" fmla="*/ 4 w 396"/>
                <a:gd name="T39" fmla="*/ 1 h 529"/>
                <a:gd name="T40" fmla="*/ 3 w 396"/>
                <a:gd name="T41" fmla="*/ 2 h 529"/>
                <a:gd name="T42" fmla="*/ 3 w 396"/>
                <a:gd name="T43" fmla="*/ 8 h 529"/>
                <a:gd name="T44" fmla="*/ 4 w 396"/>
                <a:gd name="T45" fmla="*/ 8 h 529"/>
                <a:gd name="T46" fmla="*/ 6 w 396"/>
                <a:gd name="T47" fmla="*/ 8 h 529"/>
                <a:gd name="T48" fmla="*/ 7 w 396"/>
                <a:gd name="T49" fmla="*/ 8 h 529"/>
                <a:gd name="T50" fmla="*/ 7 w 396"/>
                <a:gd name="T51" fmla="*/ 7 h 529"/>
                <a:gd name="T52" fmla="*/ 8 w 396"/>
                <a:gd name="T53" fmla="*/ 5 h 529"/>
                <a:gd name="T54" fmla="*/ 8 w 396"/>
                <a:gd name="T55" fmla="*/ 5 h 529"/>
                <a:gd name="T56" fmla="*/ 8 w 396"/>
                <a:gd name="T57" fmla="*/ 7 h 529"/>
                <a:gd name="T58" fmla="*/ 8 w 396"/>
                <a:gd name="T59" fmla="*/ 9 h 529"/>
                <a:gd name="T60" fmla="*/ 8 w 396"/>
                <a:gd name="T61" fmla="*/ 12 h 529"/>
                <a:gd name="T62" fmla="*/ 8 w 396"/>
                <a:gd name="T63" fmla="*/ 12 h 529"/>
                <a:gd name="T64" fmla="*/ 8 w 396"/>
                <a:gd name="T65" fmla="*/ 11 h 529"/>
                <a:gd name="T66" fmla="*/ 7 w 396"/>
                <a:gd name="T67" fmla="*/ 10 h 529"/>
                <a:gd name="T68" fmla="*/ 7 w 396"/>
                <a:gd name="T69" fmla="*/ 9 h 529"/>
                <a:gd name="T70" fmla="*/ 4 w 396"/>
                <a:gd name="T71" fmla="*/ 9 h 529"/>
                <a:gd name="T72" fmla="*/ 4 w 396"/>
                <a:gd name="T73" fmla="*/ 9 h 529"/>
                <a:gd name="T74" fmla="*/ 3 w 396"/>
                <a:gd name="T75" fmla="*/ 9 h 529"/>
                <a:gd name="T76" fmla="*/ 3 w 396"/>
                <a:gd name="T77" fmla="*/ 16 h 529"/>
                <a:gd name="T78" fmla="*/ 4 w 396"/>
                <a:gd name="T79" fmla="*/ 18 h 529"/>
                <a:gd name="T80" fmla="*/ 4 w 396"/>
                <a:gd name="T81" fmla="*/ 18 h 529"/>
                <a:gd name="T82" fmla="*/ 5 w 396"/>
                <a:gd name="T83" fmla="*/ 18 h 529"/>
                <a:gd name="T84" fmla="*/ 5 w 396"/>
                <a:gd name="T85" fmla="*/ 19 h 529"/>
                <a:gd name="T86" fmla="*/ 5 w 396"/>
                <a:gd name="T87" fmla="*/ 19 h 529"/>
                <a:gd name="T88" fmla="*/ 5 w 396"/>
                <a:gd name="T89" fmla="*/ 19 h 529"/>
                <a:gd name="T90" fmla="*/ 3 w 396"/>
                <a:gd name="T91" fmla="*/ 19 h 529"/>
                <a:gd name="T92" fmla="*/ 2 w 396"/>
                <a:gd name="T93" fmla="*/ 19 h 529"/>
                <a:gd name="T94" fmla="*/ 1 w 396"/>
                <a:gd name="T95" fmla="*/ 19 h 529"/>
                <a:gd name="T96" fmla="*/ 0 w 396"/>
                <a:gd name="T97" fmla="*/ 19 h 529"/>
                <a:gd name="T98" fmla="*/ 0 w 396"/>
                <a:gd name="T99" fmla="*/ 19 h 529"/>
                <a:gd name="T100" fmla="*/ 0 w 396"/>
                <a:gd name="T101" fmla="*/ 18 h 529"/>
                <a:gd name="T102" fmla="*/ 1 w 396"/>
                <a:gd name="T103" fmla="*/ 18 h 529"/>
                <a:gd name="T104" fmla="*/ 1 w 396"/>
                <a:gd name="T105" fmla="*/ 18 h 529"/>
                <a:gd name="T106" fmla="*/ 2 w 396"/>
                <a:gd name="T107" fmla="*/ 17 h 52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96" h="529">
                  <a:moveTo>
                    <a:pt x="76" y="438"/>
                  </a:moveTo>
                  <a:lnTo>
                    <a:pt x="76" y="89"/>
                  </a:lnTo>
                  <a:lnTo>
                    <a:pt x="75" y="70"/>
                  </a:lnTo>
                  <a:lnTo>
                    <a:pt x="74" y="54"/>
                  </a:lnTo>
                  <a:lnTo>
                    <a:pt x="72" y="43"/>
                  </a:lnTo>
                  <a:lnTo>
                    <a:pt x="70" y="36"/>
                  </a:lnTo>
                  <a:lnTo>
                    <a:pt x="67" y="33"/>
                  </a:lnTo>
                  <a:lnTo>
                    <a:pt x="63" y="30"/>
                  </a:lnTo>
                  <a:lnTo>
                    <a:pt x="59" y="28"/>
                  </a:lnTo>
                  <a:lnTo>
                    <a:pt x="53" y="26"/>
                  </a:lnTo>
                  <a:lnTo>
                    <a:pt x="47" y="24"/>
                  </a:lnTo>
                  <a:lnTo>
                    <a:pt x="39" y="23"/>
                  </a:lnTo>
                  <a:lnTo>
                    <a:pt x="31" y="22"/>
                  </a:lnTo>
                  <a:lnTo>
                    <a:pt x="22" y="22"/>
                  </a:lnTo>
                  <a:lnTo>
                    <a:pt x="12" y="21"/>
                  </a:lnTo>
                  <a:lnTo>
                    <a:pt x="5" y="19"/>
                  </a:lnTo>
                  <a:lnTo>
                    <a:pt x="3" y="18"/>
                  </a:lnTo>
                  <a:lnTo>
                    <a:pt x="1" y="16"/>
                  </a:lnTo>
                  <a:lnTo>
                    <a:pt x="0" y="13"/>
                  </a:lnTo>
                  <a:lnTo>
                    <a:pt x="0" y="10"/>
                  </a:lnTo>
                  <a:lnTo>
                    <a:pt x="0" y="8"/>
                  </a:lnTo>
                  <a:lnTo>
                    <a:pt x="1" y="6"/>
                  </a:lnTo>
                  <a:lnTo>
                    <a:pt x="2" y="4"/>
                  </a:lnTo>
                  <a:lnTo>
                    <a:pt x="4" y="2"/>
                  </a:lnTo>
                  <a:lnTo>
                    <a:pt x="8" y="0"/>
                  </a:lnTo>
                  <a:lnTo>
                    <a:pt x="14" y="0"/>
                  </a:lnTo>
                  <a:lnTo>
                    <a:pt x="22" y="0"/>
                  </a:lnTo>
                  <a:lnTo>
                    <a:pt x="31" y="0"/>
                  </a:lnTo>
                  <a:lnTo>
                    <a:pt x="41" y="0"/>
                  </a:lnTo>
                  <a:lnTo>
                    <a:pt x="54" y="1"/>
                  </a:lnTo>
                  <a:lnTo>
                    <a:pt x="66" y="2"/>
                  </a:lnTo>
                  <a:lnTo>
                    <a:pt x="76" y="2"/>
                  </a:lnTo>
                  <a:lnTo>
                    <a:pt x="85" y="2"/>
                  </a:lnTo>
                  <a:lnTo>
                    <a:pt x="94" y="3"/>
                  </a:lnTo>
                  <a:lnTo>
                    <a:pt x="121" y="2"/>
                  </a:lnTo>
                  <a:lnTo>
                    <a:pt x="154" y="2"/>
                  </a:lnTo>
                  <a:lnTo>
                    <a:pt x="193" y="2"/>
                  </a:lnTo>
                  <a:lnTo>
                    <a:pt x="238" y="1"/>
                  </a:lnTo>
                  <a:lnTo>
                    <a:pt x="283" y="0"/>
                  </a:lnTo>
                  <a:lnTo>
                    <a:pt x="322" y="0"/>
                  </a:lnTo>
                  <a:lnTo>
                    <a:pt x="355" y="0"/>
                  </a:lnTo>
                  <a:lnTo>
                    <a:pt x="382" y="0"/>
                  </a:lnTo>
                  <a:lnTo>
                    <a:pt x="387" y="0"/>
                  </a:lnTo>
                  <a:lnTo>
                    <a:pt x="391" y="2"/>
                  </a:lnTo>
                  <a:lnTo>
                    <a:pt x="394" y="5"/>
                  </a:lnTo>
                  <a:lnTo>
                    <a:pt x="396" y="10"/>
                  </a:lnTo>
                  <a:lnTo>
                    <a:pt x="396" y="88"/>
                  </a:lnTo>
                  <a:lnTo>
                    <a:pt x="396" y="106"/>
                  </a:lnTo>
                  <a:lnTo>
                    <a:pt x="396" y="107"/>
                  </a:lnTo>
                  <a:lnTo>
                    <a:pt x="395" y="114"/>
                  </a:lnTo>
                  <a:lnTo>
                    <a:pt x="393" y="118"/>
                  </a:lnTo>
                  <a:lnTo>
                    <a:pt x="391" y="121"/>
                  </a:lnTo>
                  <a:lnTo>
                    <a:pt x="387" y="122"/>
                  </a:lnTo>
                  <a:lnTo>
                    <a:pt x="385" y="121"/>
                  </a:lnTo>
                  <a:lnTo>
                    <a:pt x="383" y="120"/>
                  </a:lnTo>
                  <a:lnTo>
                    <a:pt x="381" y="119"/>
                  </a:lnTo>
                  <a:lnTo>
                    <a:pt x="380" y="117"/>
                  </a:lnTo>
                  <a:lnTo>
                    <a:pt x="376" y="112"/>
                  </a:lnTo>
                  <a:lnTo>
                    <a:pt x="374" y="104"/>
                  </a:lnTo>
                  <a:lnTo>
                    <a:pt x="370" y="90"/>
                  </a:lnTo>
                  <a:lnTo>
                    <a:pt x="365" y="78"/>
                  </a:lnTo>
                  <a:lnTo>
                    <a:pt x="359" y="67"/>
                  </a:lnTo>
                  <a:lnTo>
                    <a:pt x="353" y="58"/>
                  </a:lnTo>
                  <a:lnTo>
                    <a:pt x="345" y="49"/>
                  </a:lnTo>
                  <a:lnTo>
                    <a:pt x="337" y="42"/>
                  </a:lnTo>
                  <a:lnTo>
                    <a:pt x="329" y="37"/>
                  </a:lnTo>
                  <a:lnTo>
                    <a:pt x="319" y="32"/>
                  </a:lnTo>
                  <a:lnTo>
                    <a:pt x="312" y="30"/>
                  </a:lnTo>
                  <a:lnTo>
                    <a:pt x="304" y="27"/>
                  </a:lnTo>
                  <a:lnTo>
                    <a:pt x="294" y="26"/>
                  </a:lnTo>
                  <a:lnTo>
                    <a:pt x="283" y="24"/>
                  </a:lnTo>
                  <a:lnTo>
                    <a:pt x="257" y="22"/>
                  </a:lnTo>
                  <a:lnTo>
                    <a:pt x="225" y="22"/>
                  </a:lnTo>
                  <a:lnTo>
                    <a:pt x="201" y="22"/>
                  </a:lnTo>
                  <a:lnTo>
                    <a:pt x="183" y="22"/>
                  </a:lnTo>
                  <a:lnTo>
                    <a:pt x="171" y="23"/>
                  </a:lnTo>
                  <a:lnTo>
                    <a:pt x="166" y="23"/>
                  </a:lnTo>
                  <a:lnTo>
                    <a:pt x="161" y="26"/>
                  </a:lnTo>
                  <a:lnTo>
                    <a:pt x="156" y="29"/>
                  </a:lnTo>
                  <a:lnTo>
                    <a:pt x="152" y="33"/>
                  </a:lnTo>
                  <a:lnTo>
                    <a:pt x="149" y="38"/>
                  </a:lnTo>
                  <a:lnTo>
                    <a:pt x="146" y="44"/>
                  </a:lnTo>
                  <a:lnTo>
                    <a:pt x="145" y="51"/>
                  </a:lnTo>
                  <a:lnTo>
                    <a:pt x="144" y="59"/>
                  </a:lnTo>
                  <a:lnTo>
                    <a:pt x="143" y="68"/>
                  </a:lnTo>
                  <a:lnTo>
                    <a:pt x="143" y="188"/>
                  </a:lnTo>
                  <a:lnTo>
                    <a:pt x="144" y="200"/>
                  </a:lnTo>
                  <a:lnTo>
                    <a:pt x="145" y="210"/>
                  </a:lnTo>
                  <a:lnTo>
                    <a:pt x="147" y="217"/>
                  </a:lnTo>
                  <a:lnTo>
                    <a:pt x="150" y="222"/>
                  </a:lnTo>
                  <a:lnTo>
                    <a:pt x="155" y="225"/>
                  </a:lnTo>
                  <a:lnTo>
                    <a:pt x="163" y="227"/>
                  </a:lnTo>
                  <a:lnTo>
                    <a:pt x="173" y="228"/>
                  </a:lnTo>
                  <a:lnTo>
                    <a:pt x="185" y="229"/>
                  </a:lnTo>
                  <a:lnTo>
                    <a:pt x="219" y="228"/>
                  </a:lnTo>
                  <a:lnTo>
                    <a:pt x="248" y="228"/>
                  </a:lnTo>
                  <a:lnTo>
                    <a:pt x="270" y="227"/>
                  </a:lnTo>
                  <a:lnTo>
                    <a:pt x="288" y="225"/>
                  </a:lnTo>
                  <a:lnTo>
                    <a:pt x="292" y="224"/>
                  </a:lnTo>
                  <a:lnTo>
                    <a:pt x="297" y="221"/>
                  </a:lnTo>
                  <a:lnTo>
                    <a:pt x="301" y="215"/>
                  </a:lnTo>
                  <a:lnTo>
                    <a:pt x="305" y="208"/>
                  </a:lnTo>
                  <a:lnTo>
                    <a:pt x="308" y="200"/>
                  </a:lnTo>
                  <a:lnTo>
                    <a:pt x="312" y="191"/>
                  </a:lnTo>
                  <a:lnTo>
                    <a:pt x="314" y="179"/>
                  </a:lnTo>
                  <a:lnTo>
                    <a:pt x="317" y="166"/>
                  </a:lnTo>
                  <a:lnTo>
                    <a:pt x="318" y="160"/>
                  </a:lnTo>
                  <a:lnTo>
                    <a:pt x="321" y="155"/>
                  </a:lnTo>
                  <a:lnTo>
                    <a:pt x="324" y="153"/>
                  </a:lnTo>
                  <a:lnTo>
                    <a:pt x="328" y="152"/>
                  </a:lnTo>
                  <a:lnTo>
                    <a:pt x="332" y="152"/>
                  </a:lnTo>
                  <a:lnTo>
                    <a:pt x="335" y="154"/>
                  </a:lnTo>
                  <a:lnTo>
                    <a:pt x="336" y="157"/>
                  </a:lnTo>
                  <a:lnTo>
                    <a:pt x="337" y="160"/>
                  </a:lnTo>
                  <a:lnTo>
                    <a:pt x="336" y="171"/>
                  </a:lnTo>
                  <a:lnTo>
                    <a:pt x="336" y="186"/>
                  </a:lnTo>
                  <a:lnTo>
                    <a:pt x="334" y="207"/>
                  </a:lnTo>
                  <a:lnTo>
                    <a:pt x="333" y="233"/>
                  </a:lnTo>
                  <a:lnTo>
                    <a:pt x="334" y="247"/>
                  </a:lnTo>
                  <a:lnTo>
                    <a:pt x="335" y="264"/>
                  </a:lnTo>
                  <a:lnTo>
                    <a:pt x="336" y="286"/>
                  </a:lnTo>
                  <a:lnTo>
                    <a:pt x="337" y="312"/>
                  </a:lnTo>
                  <a:lnTo>
                    <a:pt x="337" y="319"/>
                  </a:lnTo>
                  <a:lnTo>
                    <a:pt x="335" y="324"/>
                  </a:lnTo>
                  <a:lnTo>
                    <a:pt x="334" y="325"/>
                  </a:lnTo>
                  <a:lnTo>
                    <a:pt x="332" y="326"/>
                  </a:lnTo>
                  <a:lnTo>
                    <a:pt x="330" y="327"/>
                  </a:lnTo>
                  <a:lnTo>
                    <a:pt x="328" y="327"/>
                  </a:lnTo>
                  <a:lnTo>
                    <a:pt x="324" y="327"/>
                  </a:lnTo>
                  <a:lnTo>
                    <a:pt x="321" y="324"/>
                  </a:lnTo>
                  <a:lnTo>
                    <a:pt x="318" y="319"/>
                  </a:lnTo>
                  <a:lnTo>
                    <a:pt x="317" y="313"/>
                  </a:lnTo>
                  <a:lnTo>
                    <a:pt x="315" y="302"/>
                  </a:lnTo>
                  <a:lnTo>
                    <a:pt x="312" y="291"/>
                  </a:lnTo>
                  <a:lnTo>
                    <a:pt x="309" y="283"/>
                  </a:lnTo>
                  <a:lnTo>
                    <a:pt x="305" y="275"/>
                  </a:lnTo>
                  <a:lnTo>
                    <a:pt x="301" y="269"/>
                  </a:lnTo>
                  <a:lnTo>
                    <a:pt x="297" y="265"/>
                  </a:lnTo>
                  <a:lnTo>
                    <a:pt x="293" y="261"/>
                  </a:lnTo>
                  <a:lnTo>
                    <a:pt x="288" y="259"/>
                  </a:lnTo>
                  <a:lnTo>
                    <a:pt x="268" y="256"/>
                  </a:lnTo>
                  <a:lnTo>
                    <a:pt x="245" y="254"/>
                  </a:lnTo>
                  <a:lnTo>
                    <a:pt x="218" y="252"/>
                  </a:lnTo>
                  <a:lnTo>
                    <a:pt x="185" y="252"/>
                  </a:lnTo>
                  <a:lnTo>
                    <a:pt x="173" y="252"/>
                  </a:lnTo>
                  <a:lnTo>
                    <a:pt x="164" y="252"/>
                  </a:lnTo>
                  <a:lnTo>
                    <a:pt x="158" y="253"/>
                  </a:lnTo>
                  <a:lnTo>
                    <a:pt x="154" y="254"/>
                  </a:lnTo>
                  <a:lnTo>
                    <a:pt x="152" y="256"/>
                  </a:lnTo>
                  <a:lnTo>
                    <a:pt x="149" y="257"/>
                  </a:lnTo>
                  <a:lnTo>
                    <a:pt x="147" y="260"/>
                  </a:lnTo>
                  <a:lnTo>
                    <a:pt x="146" y="263"/>
                  </a:lnTo>
                  <a:lnTo>
                    <a:pt x="144" y="270"/>
                  </a:lnTo>
                  <a:lnTo>
                    <a:pt x="143" y="280"/>
                  </a:lnTo>
                  <a:lnTo>
                    <a:pt x="143" y="437"/>
                  </a:lnTo>
                  <a:lnTo>
                    <a:pt x="144" y="457"/>
                  </a:lnTo>
                  <a:lnTo>
                    <a:pt x="145" y="474"/>
                  </a:lnTo>
                  <a:lnTo>
                    <a:pt x="147" y="486"/>
                  </a:lnTo>
                  <a:lnTo>
                    <a:pt x="149" y="493"/>
                  </a:lnTo>
                  <a:lnTo>
                    <a:pt x="152" y="496"/>
                  </a:lnTo>
                  <a:lnTo>
                    <a:pt x="155" y="499"/>
                  </a:lnTo>
                  <a:lnTo>
                    <a:pt x="160" y="502"/>
                  </a:lnTo>
                  <a:lnTo>
                    <a:pt x="166" y="504"/>
                  </a:lnTo>
                  <a:lnTo>
                    <a:pt x="172" y="506"/>
                  </a:lnTo>
                  <a:lnTo>
                    <a:pt x="180" y="507"/>
                  </a:lnTo>
                  <a:lnTo>
                    <a:pt x="188" y="508"/>
                  </a:lnTo>
                  <a:lnTo>
                    <a:pt x="197" y="508"/>
                  </a:lnTo>
                  <a:lnTo>
                    <a:pt x="207" y="509"/>
                  </a:lnTo>
                  <a:lnTo>
                    <a:pt x="213" y="511"/>
                  </a:lnTo>
                  <a:lnTo>
                    <a:pt x="216" y="512"/>
                  </a:lnTo>
                  <a:lnTo>
                    <a:pt x="218" y="514"/>
                  </a:lnTo>
                  <a:lnTo>
                    <a:pt x="219" y="516"/>
                  </a:lnTo>
                  <a:lnTo>
                    <a:pt x="219" y="518"/>
                  </a:lnTo>
                  <a:lnTo>
                    <a:pt x="219" y="521"/>
                  </a:lnTo>
                  <a:lnTo>
                    <a:pt x="218" y="523"/>
                  </a:lnTo>
                  <a:lnTo>
                    <a:pt x="217" y="525"/>
                  </a:lnTo>
                  <a:lnTo>
                    <a:pt x="215" y="526"/>
                  </a:lnTo>
                  <a:lnTo>
                    <a:pt x="211" y="528"/>
                  </a:lnTo>
                  <a:lnTo>
                    <a:pt x="205" y="529"/>
                  </a:lnTo>
                  <a:lnTo>
                    <a:pt x="196" y="529"/>
                  </a:lnTo>
                  <a:lnTo>
                    <a:pt x="185" y="529"/>
                  </a:lnTo>
                  <a:lnTo>
                    <a:pt x="172" y="528"/>
                  </a:lnTo>
                  <a:lnTo>
                    <a:pt x="158" y="528"/>
                  </a:lnTo>
                  <a:lnTo>
                    <a:pt x="143" y="527"/>
                  </a:lnTo>
                  <a:lnTo>
                    <a:pt x="130" y="527"/>
                  </a:lnTo>
                  <a:lnTo>
                    <a:pt x="120" y="526"/>
                  </a:lnTo>
                  <a:lnTo>
                    <a:pt x="111" y="526"/>
                  </a:lnTo>
                  <a:lnTo>
                    <a:pt x="102" y="526"/>
                  </a:lnTo>
                  <a:lnTo>
                    <a:pt x="90" y="527"/>
                  </a:lnTo>
                  <a:lnTo>
                    <a:pt x="77" y="527"/>
                  </a:lnTo>
                  <a:lnTo>
                    <a:pt x="62" y="528"/>
                  </a:lnTo>
                  <a:lnTo>
                    <a:pt x="47" y="528"/>
                  </a:lnTo>
                  <a:lnTo>
                    <a:pt x="34" y="529"/>
                  </a:lnTo>
                  <a:lnTo>
                    <a:pt x="23" y="529"/>
                  </a:lnTo>
                  <a:lnTo>
                    <a:pt x="14" y="529"/>
                  </a:lnTo>
                  <a:lnTo>
                    <a:pt x="8" y="528"/>
                  </a:lnTo>
                  <a:lnTo>
                    <a:pt x="4" y="526"/>
                  </a:lnTo>
                  <a:lnTo>
                    <a:pt x="2" y="525"/>
                  </a:lnTo>
                  <a:lnTo>
                    <a:pt x="1" y="523"/>
                  </a:lnTo>
                  <a:lnTo>
                    <a:pt x="0" y="521"/>
                  </a:lnTo>
                  <a:lnTo>
                    <a:pt x="0" y="518"/>
                  </a:lnTo>
                  <a:lnTo>
                    <a:pt x="0" y="516"/>
                  </a:lnTo>
                  <a:lnTo>
                    <a:pt x="1" y="514"/>
                  </a:lnTo>
                  <a:lnTo>
                    <a:pt x="3" y="512"/>
                  </a:lnTo>
                  <a:lnTo>
                    <a:pt x="5" y="511"/>
                  </a:lnTo>
                  <a:lnTo>
                    <a:pt x="12" y="509"/>
                  </a:lnTo>
                  <a:lnTo>
                    <a:pt x="21" y="508"/>
                  </a:lnTo>
                  <a:lnTo>
                    <a:pt x="31" y="508"/>
                  </a:lnTo>
                  <a:lnTo>
                    <a:pt x="39" y="507"/>
                  </a:lnTo>
                  <a:lnTo>
                    <a:pt x="47" y="506"/>
                  </a:lnTo>
                  <a:lnTo>
                    <a:pt x="54" y="504"/>
                  </a:lnTo>
                  <a:lnTo>
                    <a:pt x="59" y="502"/>
                  </a:lnTo>
                  <a:lnTo>
                    <a:pt x="64" y="500"/>
                  </a:lnTo>
                  <a:lnTo>
                    <a:pt x="68" y="497"/>
                  </a:lnTo>
                  <a:lnTo>
                    <a:pt x="71" y="493"/>
                  </a:lnTo>
                  <a:lnTo>
                    <a:pt x="73" y="487"/>
                  </a:lnTo>
                  <a:lnTo>
                    <a:pt x="74" y="475"/>
                  </a:lnTo>
                  <a:lnTo>
                    <a:pt x="75" y="458"/>
                  </a:lnTo>
                  <a:lnTo>
                    <a:pt x="76" y="43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35" name="Freeform 49"/>
            <p:cNvSpPr>
              <a:spLocks noEditPoints="1"/>
            </p:cNvSpPr>
            <p:nvPr userDrawn="1"/>
          </p:nvSpPr>
          <p:spPr bwMode="auto">
            <a:xfrm>
              <a:off x="3233" y="2631"/>
              <a:ext cx="53" cy="74"/>
            </a:xfrm>
            <a:custGeom>
              <a:avLst/>
              <a:gdLst>
                <a:gd name="T0" fmla="*/ 5 w 352"/>
                <a:gd name="T1" fmla="*/ 6 h 391"/>
                <a:gd name="T2" fmla="*/ 5 w 352"/>
                <a:gd name="T3" fmla="*/ 5 h 391"/>
                <a:gd name="T4" fmla="*/ 5 w 352"/>
                <a:gd name="T5" fmla="*/ 3 h 391"/>
                <a:gd name="T6" fmla="*/ 5 w 352"/>
                <a:gd name="T7" fmla="*/ 1 h 391"/>
                <a:gd name="T8" fmla="*/ 4 w 352"/>
                <a:gd name="T9" fmla="*/ 1 h 391"/>
                <a:gd name="T10" fmla="*/ 4 w 352"/>
                <a:gd name="T11" fmla="*/ 1 h 391"/>
                <a:gd name="T12" fmla="*/ 3 w 352"/>
                <a:gd name="T13" fmla="*/ 1 h 391"/>
                <a:gd name="T14" fmla="*/ 2 w 352"/>
                <a:gd name="T15" fmla="*/ 1 h 391"/>
                <a:gd name="T16" fmla="*/ 2 w 352"/>
                <a:gd name="T17" fmla="*/ 2 h 391"/>
                <a:gd name="T18" fmla="*/ 1 w 352"/>
                <a:gd name="T19" fmla="*/ 4 h 391"/>
                <a:gd name="T20" fmla="*/ 1 w 352"/>
                <a:gd name="T21" fmla="*/ 4 h 391"/>
                <a:gd name="T22" fmla="*/ 0 w 352"/>
                <a:gd name="T23" fmla="*/ 5 h 391"/>
                <a:gd name="T24" fmla="*/ 0 w 352"/>
                <a:gd name="T25" fmla="*/ 4 h 391"/>
                <a:gd name="T26" fmla="*/ 0 w 352"/>
                <a:gd name="T27" fmla="*/ 3 h 391"/>
                <a:gd name="T28" fmla="*/ 1 w 352"/>
                <a:gd name="T29" fmla="*/ 2 h 391"/>
                <a:gd name="T30" fmla="*/ 3 w 352"/>
                <a:gd name="T31" fmla="*/ 0 h 391"/>
                <a:gd name="T32" fmla="*/ 5 w 352"/>
                <a:gd name="T33" fmla="*/ 0 h 391"/>
                <a:gd name="T34" fmla="*/ 6 w 352"/>
                <a:gd name="T35" fmla="*/ 0 h 391"/>
                <a:gd name="T36" fmla="*/ 6 w 352"/>
                <a:gd name="T37" fmla="*/ 1 h 391"/>
                <a:gd name="T38" fmla="*/ 6 w 352"/>
                <a:gd name="T39" fmla="*/ 2 h 391"/>
                <a:gd name="T40" fmla="*/ 6 w 352"/>
                <a:gd name="T41" fmla="*/ 2 h 391"/>
                <a:gd name="T42" fmla="*/ 6 w 352"/>
                <a:gd name="T43" fmla="*/ 11 h 391"/>
                <a:gd name="T44" fmla="*/ 7 w 352"/>
                <a:gd name="T45" fmla="*/ 12 h 391"/>
                <a:gd name="T46" fmla="*/ 7 w 352"/>
                <a:gd name="T47" fmla="*/ 12 h 391"/>
                <a:gd name="T48" fmla="*/ 7 w 352"/>
                <a:gd name="T49" fmla="*/ 12 h 391"/>
                <a:gd name="T50" fmla="*/ 8 w 352"/>
                <a:gd name="T51" fmla="*/ 12 h 391"/>
                <a:gd name="T52" fmla="*/ 8 w 352"/>
                <a:gd name="T53" fmla="*/ 12 h 391"/>
                <a:gd name="T54" fmla="*/ 7 w 352"/>
                <a:gd name="T55" fmla="*/ 13 h 391"/>
                <a:gd name="T56" fmla="*/ 6 w 352"/>
                <a:gd name="T57" fmla="*/ 14 h 391"/>
                <a:gd name="T58" fmla="*/ 6 w 352"/>
                <a:gd name="T59" fmla="*/ 14 h 391"/>
                <a:gd name="T60" fmla="*/ 5 w 352"/>
                <a:gd name="T61" fmla="*/ 13 h 391"/>
                <a:gd name="T62" fmla="*/ 4 w 352"/>
                <a:gd name="T63" fmla="*/ 12 h 391"/>
                <a:gd name="T64" fmla="*/ 3 w 352"/>
                <a:gd name="T65" fmla="*/ 14 h 391"/>
                <a:gd name="T66" fmla="*/ 2 w 352"/>
                <a:gd name="T67" fmla="*/ 14 h 391"/>
                <a:gd name="T68" fmla="*/ 1 w 352"/>
                <a:gd name="T69" fmla="*/ 14 h 391"/>
                <a:gd name="T70" fmla="*/ 0 w 352"/>
                <a:gd name="T71" fmla="*/ 13 h 391"/>
                <a:gd name="T72" fmla="*/ 0 w 352"/>
                <a:gd name="T73" fmla="*/ 13 h 391"/>
                <a:gd name="T74" fmla="*/ 0 w 352"/>
                <a:gd name="T75" fmla="*/ 12 h 391"/>
                <a:gd name="T76" fmla="*/ 0 w 352"/>
                <a:gd name="T77" fmla="*/ 10 h 391"/>
                <a:gd name="T78" fmla="*/ 1 w 352"/>
                <a:gd name="T79" fmla="*/ 9 h 391"/>
                <a:gd name="T80" fmla="*/ 3 w 352"/>
                <a:gd name="T81" fmla="*/ 7 h 391"/>
                <a:gd name="T82" fmla="*/ 2 w 352"/>
                <a:gd name="T83" fmla="*/ 9 h 391"/>
                <a:gd name="T84" fmla="*/ 2 w 352"/>
                <a:gd name="T85" fmla="*/ 10 h 391"/>
                <a:gd name="T86" fmla="*/ 1 w 352"/>
                <a:gd name="T87" fmla="*/ 11 h 391"/>
                <a:gd name="T88" fmla="*/ 2 w 352"/>
                <a:gd name="T89" fmla="*/ 12 h 391"/>
                <a:gd name="T90" fmla="*/ 2 w 352"/>
                <a:gd name="T91" fmla="*/ 12 h 391"/>
                <a:gd name="T92" fmla="*/ 3 w 352"/>
                <a:gd name="T93" fmla="*/ 13 h 391"/>
                <a:gd name="T94" fmla="*/ 4 w 352"/>
                <a:gd name="T95" fmla="*/ 12 h 391"/>
                <a:gd name="T96" fmla="*/ 5 w 352"/>
                <a:gd name="T97" fmla="*/ 11 h 391"/>
                <a:gd name="T98" fmla="*/ 5 w 352"/>
                <a:gd name="T99" fmla="*/ 10 h 391"/>
                <a:gd name="T100" fmla="*/ 5 w 352"/>
                <a:gd name="T101" fmla="*/ 9 h 391"/>
                <a:gd name="T102" fmla="*/ 5 w 352"/>
                <a:gd name="T103" fmla="*/ 7 h 391"/>
                <a:gd name="T104" fmla="*/ 5 w 352"/>
                <a:gd name="T105" fmla="*/ 6 h 39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52" h="391">
                  <a:moveTo>
                    <a:pt x="125" y="207"/>
                  </a:moveTo>
                  <a:lnTo>
                    <a:pt x="189" y="176"/>
                  </a:lnTo>
                  <a:lnTo>
                    <a:pt x="199" y="171"/>
                  </a:lnTo>
                  <a:lnTo>
                    <a:pt x="207" y="167"/>
                  </a:lnTo>
                  <a:lnTo>
                    <a:pt x="212" y="163"/>
                  </a:lnTo>
                  <a:lnTo>
                    <a:pt x="216" y="159"/>
                  </a:lnTo>
                  <a:lnTo>
                    <a:pt x="218" y="155"/>
                  </a:lnTo>
                  <a:lnTo>
                    <a:pt x="219" y="148"/>
                  </a:lnTo>
                  <a:lnTo>
                    <a:pt x="220" y="140"/>
                  </a:lnTo>
                  <a:lnTo>
                    <a:pt x="221" y="129"/>
                  </a:lnTo>
                  <a:lnTo>
                    <a:pt x="221" y="92"/>
                  </a:lnTo>
                  <a:lnTo>
                    <a:pt x="220" y="74"/>
                  </a:lnTo>
                  <a:lnTo>
                    <a:pt x="219" y="59"/>
                  </a:lnTo>
                  <a:lnTo>
                    <a:pt x="216" y="47"/>
                  </a:lnTo>
                  <a:lnTo>
                    <a:pt x="213" y="38"/>
                  </a:lnTo>
                  <a:lnTo>
                    <a:pt x="210" y="33"/>
                  </a:lnTo>
                  <a:lnTo>
                    <a:pt x="206" y="29"/>
                  </a:lnTo>
                  <a:lnTo>
                    <a:pt x="201" y="25"/>
                  </a:lnTo>
                  <a:lnTo>
                    <a:pt x="196" y="22"/>
                  </a:lnTo>
                  <a:lnTo>
                    <a:pt x="190" y="19"/>
                  </a:lnTo>
                  <a:lnTo>
                    <a:pt x="183" y="17"/>
                  </a:lnTo>
                  <a:lnTo>
                    <a:pt x="175" y="16"/>
                  </a:lnTo>
                  <a:lnTo>
                    <a:pt x="167" y="16"/>
                  </a:lnTo>
                  <a:lnTo>
                    <a:pt x="159" y="16"/>
                  </a:lnTo>
                  <a:lnTo>
                    <a:pt x="151" y="17"/>
                  </a:lnTo>
                  <a:lnTo>
                    <a:pt x="144" y="18"/>
                  </a:lnTo>
                  <a:lnTo>
                    <a:pt x="137" y="20"/>
                  </a:lnTo>
                  <a:lnTo>
                    <a:pt x="130" y="23"/>
                  </a:lnTo>
                  <a:lnTo>
                    <a:pt x="123" y="26"/>
                  </a:lnTo>
                  <a:lnTo>
                    <a:pt x="117" y="29"/>
                  </a:lnTo>
                  <a:lnTo>
                    <a:pt x="111" y="34"/>
                  </a:lnTo>
                  <a:lnTo>
                    <a:pt x="105" y="38"/>
                  </a:lnTo>
                  <a:lnTo>
                    <a:pt x="99" y="43"/>
                  </a:lnTo>
                  <a:lnTo>
                    <a:pt x="94" y="49"/>
                  </a:lnTo>
                  <a:lnTo>
                    <a:pt x="89" y="56"/>
                  </a:lnTo>
                  <a:lnTo>
                    <a:pt x="79" y="70"/>
                  </a:lnTo>
                  <a:lnTo>
                    <a:pt x="71" y="87"/>
                  </a:lnTo>
                  <a:lnTo>
                    <a:pt x="66" y="99"/>
                  </a:lnTo>
                  <a:lnTo>
                    <a:pt x="62" y="105"/>
                  </a:lnTo>
                  <a:lnTo>
                    <a:pt x="59" y="109"/>
                  </a:lnTo>
                  <a:lnTo>
                    <a:pt x="56" y="112"/>
                  </a:lnTo>
                  <a:lnTo>
                    <a:pt x="52" y="115"/>
                  </a:lnTo>
                  <a:lnTo>
                    <a:pt x="47" y="117"/>
                  </a:lnTo>
                  <a:lnTo>
                    <a:pt x="35" y="122"/>
                  </a:lnTo>
                  <a:lnTo>
                    <a:pt x="26" y="126"/>
                  </a:lnTo>
                  <a:lnTo>
                    <a:pt x="17" y="128"/>
                  </a:lnTo>
                  <a:lnTo>
                    <a:pt x="10" y="128"/>
                  </a:lnTo>
                  <a:lnTo>
                    <a:pt x="6" y="128"/>
                  </a:lnTo>
                  <a:lnTo>
                    <a:pt x="2" y="126"/>
                  </a:lnTo>
                  <a:lnTo>
                    <a:pt x="0" y="123"/>
                  </a:lnTo>
                  <a:lnTo>
                    <a:pt x="0" y="118"/>
                  </a:lnTo>
                  <a:lnTo>
                    <a:pt x="0" y="111"/>
                  </a:lnTo>
                  <a:lnTo>
                    <a:pt x="2" y="104"/>
                  </a:lnTo>
                  <a:lnTo>
                    <a:pt x="4" y="97"/>
                  </a:lnTo>
                  <a:lnTo>
                    <a:pt x="8" y="89"/>
                  </a:lnTo>
                  <a:lnTo>
                    <a:pt x="13" y="82"/>
                  </a:lnTo>
                  <a:lnTo>
                    <a:pt x="19" y="73"/>
                  </a:lnTo>
                  <a:lnTo>
                    <a:pt x="26" y="65"/>
                  </a:lnTo>
                  <a:lnTo>
                    <a:pt x="35" y="58"/>
                  </a:lnTo>
                  <a:lnTo>
                    <a:pt x="52" y="44"/>
                  </a:lnTo>
                  <a:lnTo>
                    <a:pt x="70" y="32"/>
                  </a:lnTo>
                  <a:lnTo>
                    <a:pt x="88" y="22"/>
                  </a:lnTo>
                  <a:lnTo>
                    <a:pt x="106" y="14"/>
                  </a:lnTo>
                  <a:lnTo>
                    <a:pt x="125" y="8"/>
                  </a:lnTo>
                  <a:lnTo>
                    <a:pt x="145" y="3"/>
                  </a:lnTo>
                  <a:lnTo>
                    <a:pt x="165" y="1"/>
                  </a:lnTo>
                  <a:lnTo>
                    <a:pt x="185" y="0"/>
                  </a:lnTo>
                  <a:lnTo>
                    <a:pt x="205" y="1"/>
                  </a:lnTo>
                  <a:lnTo>
                    <a:pt x="222" y="3"/>
                  </a:lnTo>
                  <a:lnTo>
                    <a:pt x="231" y="5"/>
                  </a:lnTo>
                  <a:lnTo>
                    <a:pt x="238" y="7"/>
                  </a:lnTo>
                  <a:lnTo>
                    <a:pt x="245" y="9"/>
                  </a:lnTo>
                  <a:lnTo>
                    <a:pt x="251" y="12"/>
                  </a:lnTo>
                  <a:lnTo>
                    <a:pt x="256" y="16"/>
                  </a:lnTo>
                  <a:lnTo>
                    <a:pt x="261" y="19"/>
                  </a:lnTo>
                  <a:lnTo>
                    <a:pt x="265" y="24"/>
                  </a:lnTo>
                  <a:lnTo>
                    <a:pt x="269" y="28"/>
                  </a:lnTo>
                  <a:lnTo>
                    <a:pt x="272" y="33"/>
                  </a:lnTo>
                  <a:lnTo>
                    <a:pt x="275" y="38"/>
                  </a:lnTo>
                  <a:lnTo>
                    <a:pt x="277" y="44"/>
                  </a:lnTo>
                  <a:lnTo>
                    <a:pt x="278" y="50"/>
                  </a:lnTo>
                  <a:lnTo>
                    <a:pt x="279" y="54"/>
                  </a:lnTo>
                  <a:lnTo>
                    <a:pt x="279" y="61"/>
                  </a:lnTo>
                  <a:lnTo>
                    <a:pt x="279" y="70"/>
                  </a:lnTo>
                  <a:lnTo>
                    <a:pt x="279" y="84"/>
                  </a:lnTo>
                  <a:lnTo>
                    <a:pt x="279" y="283"/>
                  </a:lnTo>
                  <a:lnTo>
                    <a:pt x="279" y="299"/>
                  </a:lnTo>
                  <a:lnTo>
                    <a:pt x="281" y="312"/>
                  </a:lnTo>
                  <a:lnTo>
                    <a:pt x="283" y="324"/>
                  </a:lnTo>
                  <a:lnTo>
                    <a:pt x="286" y="334"/>
                  </a:lnTo>
                  <a:lnTo>
                    <a:pt x="288" y="338"/>
                  </a:lnTo>
                  <a:lnTo>
                    <a:pt x="290" y="342"/>
                  </a:lnTo>
                  <a:lnTo>
                    <a:pt x="293" y="345"/>
                  </a:lnTo>
                  <a:lnTo>
                    <a:pt x="296" y="347"/>
                  </a:lnTo>
                  <a:lnTo>
                    <a:pt x="298" y="349"/>
                  </a:lnTo>
                  <a:lnTo>
                    <a:pt x="302" y="350"/>
                  </a:lnTo>
                  <a:lnTo>
                    <a:pt x="305" y="351"/>
                  </a:lnTo>
                  <a:lnTo>
                    <a:pt x="308" y="351"/>
                  </a:lnTo>
                  <a:lnTo>
                    <a:pt x="315" y="350"/>
                  </a:lnTo>
                  <a:lnTo>
                    <a:pt x="324" y="346"/>
                  </a:lnTo>
                  <a:lnTo>
                    <a:pt x="334" y="339"/>
                  </a:lnTo>
                  <a:lnTo>
                    <a:pt x="346" y="330"/>
                  </a:lnTo>
                  <a:lnTo>
                    <a:pt x="349" y="331"/>
                  </a:lnTo>
                  <a:lnTo>
                    <a:pt x="351" y="332"/>
                  </a:lnTo>
                  <a:lnTo>
                    <a:pt x="352" y="334"/>
                  </a:lnTo>
                  <a:lnTo>
                    <a:pt x="352" y="337"/>
                  </a:lnTo>
                  <a:lnTo>
                    <a:pt x="351" y="342"/>
                  </a:lnTo>
                  <a:lnTo>
                    <a:pt x="347" y="348"/>
                  </a:lnTo>
                  <a:lnTo>
                    <a:pt x="341" y="355"/>
                  </a:lnTo>
                  <a:lnTo>
                    <a:pt x="332" y="363"/>
                  </a:lnTo>
                  <a:lnTo>
                    <a:pt x="324" y="369"/>
                  </a:lnTo>
                  <a:lnTo>
                    <a:pt x="315" y="374"/>
                  </a:lnTo>
                  <a:lnTo>
                    <a:pt x="308" y="378"/>
                  </a:lnTo>
                  <a:lnTo>
                    <a:pt x="300" y="381"/>
                  </a:lnTo>
                  <a:lnTo>
                    <a:pt x="293" y="384"/>
                  </a:lnTo>
                  <a:lnTo>
                    <a:pt x="286" y="386"/>
                  </a:lnTo>
                  <a:lnTo>
                    <a:pt x="279" y="387"/>
                  </a:lnTo>
                  <a:lnTo>
                    <a:pt x="273" y="387"/>
                  </a:lnTo>
                  <a:lnTo>
                    <a:pt x="267" y="386"/>
                  </a:lnTo>
                  <a:lnTo>
                    <a:pt x="260" y="384"/>
                  </a:lnTo>
                  <a:lnTo>
                    <a:pt x="254" y="379"/>
                  </a:lnTo>
                  <a:lnTo>
                    <a:pt x="247" y="373"/>
                  </a:lnTo>
                  <a:lnTo>
                    <a:pt x="240" y="364"/>
                  </a:lnTo>
                  <a:lnTo>
                    <a:pt x="232" y="354"/>
                  </a:lnTo>
                  <a:lnTo>
                    <a:pt x="223" y="342"/>
                  </a:lnTo>
                  <a:lnTo>
                    <a:pt x="215" y="328"/>
                  </a:lnTo>
                  <a:lnTo>
                    <a:pt x="209" y="333"/>
                  </a:lnTo>
                  <a:lnTo>
                    <a:pt x="193" y="345"/>
                  </a:lnTo>
                  <a:lnTo>
                    <a:pt x="178" y="356"/>
                  </a:lnTo>
                  <a:lnTo>
                    <a:pt x="164" y="365"/>
                  </a:lnTo>
                  <a:lnTo>
                    <a:pt x="149" y="373"/>
                  </a:lnTo>
                  <a:lnTo>
                    <a:pt x="135" y="380"/>
                  </a:lnTo>
                  <a:lnTo>
                    <a:pt x="121" y="385"/>
                  </a:lnTo>
                  <a:lnTo>
                    <a:pt x="107" y="388"/>
                  </a:lnTo>
                  <a:lnTo>
                    <a:pt x="93" y="390"/>
                  </a:lnTo>
                  <a:lnTo>
                    <a:pt x="79" y="391"/>
                  </a:lnTo>
                  <a:lnTo>
                    <a:pt x="72" y="391"/>
                  </a:lnTo>
                  <a:lnTo>
                    <a:pt x="64" y="390"/>
                  </a:lnTo>
                  <a:lnTo>
                    <a:pt x="57" y="389"/>
                  </a:lnTo>
                  <a:lnTo>
                    <a:pt x="50" y="387"/>
                  </a:lnTo>
                  <a:lnTo>
                    <a:pt x="43" y="384"/>
                  </a:lnTo>
                  <a:lnTo>
                    <a:pt x="35" y="381"/>
                  </a:lnTo>
                  <a:lnTo>
                    <a:pt x="29" y="378"/>
                  </a:lnTo>
                  <a:lnTo>
                    <a:pt x="23" y="374"/>
                  </a:lnTo>
                  <a:lnTo>
                    <a:pt x="18" y="369"/>
                  </a:lnTo>
                  <a:lnTo>
                    <a:pt x="13" y="364"/>
                  </a:lnTo>
                  <a:lnTo>
                    <a:pt x="9" y="359"/>
                  </a:lnTo>
                  <a:lnTo>
                    <a:pt x="5" y="353"/>
                  </a:lnTo>
                  <a:lnTo>
                    <a:pt x="3" y="346"/>
                  </a:lnTo>
                  <a:lnTo>
                    <a:pt x="1" y="340"/>
                  </a:lnTo>
                  <a:lnTo>
                    <a:pt x="0" y="333"/>
                  </a:lnTo>
                  <a:lnTo>
                    <a:pt x="0" y="324"/>
                  </a:lnTo>
                  <a:lnTo>
                    <a:pt x="0" y="315"/>
                  </a:lnTo>
                  <a:lnTo>
                    <a:pt x="2" y="305"/>
                  </a:lnTo>
                  <a:lnTo>
                    <a:pt x="6" y="296"/>
                  </a:lnTo>
                  <a:lnTo>
                    <a:pt x="11" y="287"/>
                  </a:lnTo>
                  <a:lnTo>
                    <a:pt x="17" y="278"/>
                  </a:lnTo>
                  <a:lnTo>
                    <a:pt x="25" y="269"/>
                  </a:lnTo>
                  <a:lnTo>
                    <a:pt x="34" y="260"/>
                  </a:lnTo>
                  <a:lnTo>
                    <a:pt x="45" y="251"/>
                  </a:lnTo>
                  <a:lnTo>
                    <a:pt x="59" y="242"/>
                  </a:lnTo>
                  <a:lnTo>
                    <a:pt x="77" y="231"/>
                  </a:lnTo>
                  <a:lnTo>
                    <a:pt x="99" y="220"/>
                  </a:lnTo>
                  <a:lnTo>
                    <a:pt x="125" y="207"/>
                  </a:lnTo>
                  <a:close/>
                  <a:moveTo>
                    <a:pt x="205" y="185"/>
                  </a:moveTo>
                  <a:lnTo>
                    <a:pt x="129" y="224"/>
                  </a:lnTo>
                  <a:lnTo>
                    <a:pt x="113" y="233"/>
                  </a:lnTo>
                  <a:lnTo>
                    <a:pt x="100" y="241"/>
                  </a:lnTo>
                  <a:lnTo>
                    <a:pt x="89" y="251"/>
                  </a:lnTo>
                  <a:lnTo>
                    <a:pt x="80" y="260"/>
                  </a:lnTo>
                  <a:lnTo>
                    <a:pt x="72" y="270"/>
                  </a:lnTo>
                  <a:lnTo>
                    <a:pt x="67" y="281"/>
                  </a:lnTo>
                  <a:lnTo>
                    <a:pt x="65" y="286"/>
                  </a:lnTo>
                  <a:lnTo>
                    <a:pt x="64" y="292"/>
                  </a:lnTo>
                  <a:lnTo>
                    <a:pt x="63" y="297"/>
                  </a:lnTo>
                  <a:lnTo>
                    <a:pt x="63" y="303"/>
                  </a:lnTo>
                  <a:lnTo>
                    <a:pt x="63" y="309"/>
                  </a:lnTo>
                  <a:lnTo>
                    <a:pt x="64" y="314"/>
                  </a:lnTo>
                  <a:lnTo>
                    <a:pt x="65" y="319"/>
                  </a:lnTo>
                  <a:lnTo>
                    <a:pt x="67" y="324"/>
                  </a:lnTo>
                  <a:lnTo>
                    <a:pt x="70" y="329"/>
                  </a:lnTo>
                  <a:lnTo>
                    <a:pt x="73" y="333"/>
                  </a:lnTo>
                  <a:lnTo>
                    <a:pt x="76" y="337"/>
                  </a:lnTo>
                  <a:lnTo>
                    <a:pt x="80" y="341"/>
                  </a:lnTo>
                  <a:lnTo>
                    <a:pt x="89" y="346"/>
                  </a:lnTo>
                  <a:lnTo>
                    <a:pt x="99" y="350"/>
                  </a:lnTo>
                  <a:lnTo>
                    <a:pt x="109" y="353"/>
                  </a:lnTo>
                  <a:lnTo>
                    <a:pt x="121" y="354"/>
                  </a:lnTo>
                  <a:lnTo>
                    <a:pt x="132" y="353"/>
                  </a:lnTo>
                  <a:lnTo>
                    <a:pt x="143" y="352"/>
                  </a:lnTo>
                  <a:lnTo>
                    <a:pt x="153" y="349"/>
                  </a:lnTo>
                  <a:lnTo>
                    <a:pt x="163" y="345"/>
                  </a:lnTo>
                  <a:lnTo>
                    <a:pt x="173" y="341"/>
                  </a:lnTo>
                  <a:lnTo>
                    <a:pt x="182" y="335"/>
                  </a:lnTo>
                  <a:lnTo>
                    <a:pt x="191" y="328"/>
                  </a:lnTo>
                  <a:lnTo>
                    <a:pt x="199" y="319"/>
                  </a:lnTo>
                  <a:lnTo>
                    <a:pt x="204" y="313"/>
                  </a:lnTo>
                  <a:lnTo>
                    <a:pt x="209" y="307"/>
                  </a:lnTo>
                  <a:lnTo>
                    <a:pt x="212" y="300"/>
                  </a:lnTo>
                  <a:lnTo>
                    <a:pt x="215" y="292"/>
                  </a:lnTo>
                  <a:lnTo>
                    <a:pt x="218" y="284"/>
                  </a:lnTo>
                  <a:lnTo>
                    <a:pt x="219" y="275"/>
                  </a:lnTo>
                  <a:lnTo>
                    <a:pt x="220" y="266"/>
                  </a:lnTo>
                  <a:lnTo>
                    <a:pt x="221" y="256"/>
                  </a:lnTo>
                  <a:lnTo>
                    <a:pt x="221" y="206"/>
                  </a:lnTo>
                  <a:lnTo>
                    <a:pt x="220" y="194"/>
                  </a:lnTo>
                  <a:lnTo>
                    <a:pt x="219" y="187"/>
                  </a:lnTo>
                  <a:lnTo>
                    <a:pt x="218" y="185"/>
                  </a:lnTo>
                  <a:lnTo>
                    <a:pt x="217" y="183"/>
                  </a:lnTo>
                  <a:lnTo>
                    <a:pt x="216" y="182"/>
                  </a:lnTo>
                  <a:lnTo>
                    <a:pt x="215" y="181"/>
                  </a:lnTo>
                  <a:lnTo>
                    <a:pt x="212" y="182"/>
                  </a:lnTo>
                  <a:lnTo>
                    <a:pt x="205" y="18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36" name="Freeform 50"/>
            <p:cNvSpPr>
              <a:spLocks/>
            </p:cNvSpPr>
            <p:nvPr userDrawn="1"/>
          </p:nvSpPr>
          <p:spPr bwMode="auto">
            <a:xfrm>
              <a:off x="3293" y="2592"/>
              <a:ext cx="66" cy="112"/>
            </a:xfrm>
            <a:custGeom>
              <a:avLst/>
              <a:gdLst>
                <a:gd name="T0" fmla="*/ 3 w 430"/>
                <a:gd name="T1" fmla="*/ 19 h 596"/>
                <a:gd name="T2" fmla="*/ 3 w 430"/>
                <a:gd name="T3" fmla="*/ 20 h 596"/>
                <a:gd name="T4" fmla="*/ 3 w 430"/>
                <a:gd name="T5" fmla="*/ 20 h 596"/>
                <a:gd name="T6" fmla="*/ 4 w 430"/>
                <a:gd name="T7" fmla="*/ 20 h 596"/>
                <a:gd name="T8" fmla="*/ 4 w 430"/>
                <a:gd name="T9" fmla="*/ 21 h 596"/>
                <a:gd name="T10" fmla="*/ 4 w 430"/>
                <a:gd name="T11" fmla="*/ 21 h 596"/>
                <a:gd name="T12" fmla="*/ 3 w 430"/>
                <a:gd name="T13" fmla="*/ 21 h 596"/>
                <a:gd name="T14" fmla="*/ 2 w 430"/>
                <a:gd name="T15" fmla="*/ 21 h 596"/>
                <a:gd name="T16" fmla="*/ 1 w 430"/>
                <a:gd name="T17" fmla="*/ 21 h 596"/>
                <a:gd name="T18" fmla="*/ 0 w 430"/>
                <a:gd name="T19" fmla="*/ 21 h 596"/>
                <a:gd name="T20" fmla="*/ 0 w 430"/>
                <a:gd name="T21" fmla="*/ 21 h 596"/>
                <a:gd name="T22" fmla="*/ 0 w 430"/>
                <a:gd name="T23" fmla="*/ 20 h 596"/>
                <a:gd name="T24" fmla="*/ 1 w 430"/>
                <a:gd name="T25" fmla="*/ 20 h 596"/>
                <a:gd name="T26" fmla="*/ 1 w 430"/>
                <a:gd name="T27" fmla="*/ 20 h 596"/>
                <a:gd name="T28" fmla="*/ 2 w 430"/>
                <a:gd name="T29" fmla="*/ 19 h 596"/>
                <a:gd name="T30" fmla="*/ 2 w 430"/>
                <a:gd name="T31" fmla="*/ 4 h 596"/>
                <a:gd name="T32" fmla="*/ 1 w 430"/>
                <a:gd name="T33" fmla="*/ 2 h 596"/>
                <a:gd name="T34" fmla="*/ 1 w 430"/>
                <a:gd name="T35" fmla="*/ 2 h 596"/>
                <a:gd name="T36" fmla="*/ 0 w 430"/>
                <a:gd name="T37" fmla="*/ 2 h 596"/>
                <a:gd name="T38" fmla="*/ 0 w 430"/>
                <a:gd name="T39" fmla="*/ 2 h 596"/>
                <a:gd name="T40" fmla="*/ 0 w 430"/>
                <a:gd name="T41" fmla="*/ 1 h 596"/>
                <a:gd name="T42" fmla="*/ 2 w 430"/>
                <a:gd name="T43" fmla="*/ 1 h 596"/>
                <a:gd name="T44" fmla="*/ 2 w 430"/>
                <a:gd name="T45" fmla="*/ 0 h 596"/>
                <a:gd name="T46" fmla="*/ 3 w 430"/>
                <a:gd name="T47" fmla="*/ 0 h 596"/>
                <a:gd name="T48" fmla="*/ 3 w 430"/>
                <a:gd name="T49" fmla="*/ 14 h 596"/>
                <a:gd name="T50" fmla="*/ 3 w 430"/>
                <a:gd name="T51" fmla="*/ 14 h 596"/>
                <a:gd name="T52" fmla="*/ 7 w 430"/>
                <a:gd name="T53" fmla="*/ 9 h 596"/>
                <a:gd name="T54" fmla="*/ 7 w 430"/>
                <a:gd name="T55" fmla="*/ 9 h 596"/>
                <a:gd name="T56" fmla="*/ 7 w 430"/>
                <a:gd name="T57" fmla="*/ 8 h 596"/>
                <a:gd name="T58" fmla="*/ 6 w 430"/>
                <a:gd name="T59" fmla="*/ 8 h 596"/>
                <a:gd name="T60" fmla="*/ 6 w 430"/>
                <a:gd name="T61" fmla="*/ 8 h 596"/>
                <a:gd name="T62" fmla="*/ 6 w 430"/>
                <a:gd name="T63" fmla="*/ 8 h 596"/>
                <a:gd name="T64" fmla="*/ 10 w 430"/>
                <a:gd name="T65" fmla="*/ 8 h 596"/>
                <a:gd name="T66" fmla="*/ 10 w 430"/>
                <a:gd name="T67" fmla="*/ 8 h 596"/>
                <a:gd name="T68" fmla="*/ 10 w 430"/>
                <a:gd name="T69" fmla="*/ 8 h 596"/>
                <a:gd name="T70" fmla="*/ 9 w 430"/>
                <a:gd name="T71" fmla="*/ 9 h 596"/>
                <a:gd name="T72" fmla="*/ 8 w 430"/>
                <a:gd name="T73" fmla="*/ 9 h 596"/>
                <a:gd name="T74" fmla="*/ 5 w 430"/>
                <a:gd name="T75" fmla="*/ 12 h 596"/>
                <a:gd name="T76" fmla="*/ 5 w 430"/>
                <a:gd name="T77" fmla="*/ 13 h 596"/>
                <a:gd name="T78" fmla="*/ 8 w 430"/>
                <a:gd name="T79" fmla="*/ 19 h 596"/>
                <a:gd name="T80" fmla="*/ 9 w 430"/>
                <a:gd name="T81" fmla="*/ 20 h 596"/>
                <a:gd name="T82" fmla="*/ 10 w 430"/>
                <a:gd name="T83" fmla="*/ 20 h 596"/>
                <a:gd name="T84" fmla="*/ 10 w 430"/>
                <a:gd name="T85" fmla="*/ 21 h 596"/>
                <a:gd name="T86" fmla="*/ 10 w 430"/>
                <a:gd name="T87" fmla="*/ 21 h 596"/>
                <a:gd name="T88" fmla="*/ 9 w 430"/>
                <a:gd name="T89" fmla="*/ 21 h 596"/>
                <a:gd name="T90" fmla="*/ 8 w 430"/>
                <a:gd name="T91" fmla="*/ 21 h 596"/>
                <a:gd name="T92" fmla="*/ 7 w 430"/>
                <a:gd name="T93" fmla="*/ 21 h 596"/>
                <a:gd name="T94" fmla="*/ 6 w 430"/>
                <a:gd name="T95" fmla="*/ 21 h 596"/>
                <a:gd name="T96" fmla="*/ 6 w 430"/>
                <a:gd name="T97" fmla="*/ 21 h 596"/>
                <a:gd name="T98" fmla="*/ 6 w 430"/>
                <a:gd name="T99" fmla="*/ 20 h 596"/>
                <a:gd name="T100" fmla="*/ 6 w 430"/>
                <a:gd name="T101" fmla="*/ 20 h 596"/>
                <a:gd name="T102" fmla="*/ 7 w 430"/>
                <a:gd name="T103" fmla="*/ 20 h 596"/>
                <a:gd name="T104" fmla="*/ 7 w 430"/>
                <a:gd name="T105" fmla="*/ 20 h 596"/>
                <a:gd name="T106" fmla="*/ 6 w 430"/>
                <a:gd name="T107" fmla="*/ 18 h 596"/>
                <a:gd name="T108" fmla="*/ 4 w 430"/>
                <a:gd name="T109" fmla="*/ 14 h 596"/>
                <a:gd name="T110" fmla="*/ 4 w 430"/>
                <a:gd name="T111" fmla="*/ 14 h 596"/>
                <a:gd name="T112" fmla="*/ 3 w 430"/>
                <a:gd name="T113" fmla="*/ 15 h 5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30" h="596">
                  <a:moveTo>
                    <a:pt x="120" y="459"/>
                  </a:moveTo>
                  <a:lnTo>
                    <a:pt x="120" y="507"/>
                  </a:lnTo>
                  <a:lnTo>
                    <a:pt x="120" y="525"/>
                  </a:lnTo>
                  <a:lnTo>
                    <a:pt x="121" y="540"/>
                  </a:lnTo>
                  <a:lnTo>
                    <a:pt x="121" y="549"/>
                  </a:lnTo>
                  <a:lnTo>
                    <a:pt x="122" y="554"/>
                  </a:lnTo>
                  <a:lnTo>
                    <a:pt x="124" y="559"/>
                  </a:lnTo>
                  <a:lnTo>
                    <a:pt x="127" y="563"/>
                  </a:lnTo>
                  <a:lnTo>
                    <a:pt x="130" y="567"/>
                  </a:lnTo>
                  <a:lnTo>
                    <a:pt x="135" y="570"/>
                  </a:lnTo>
                  <a:lnTo>
                    <a:pt x="139" y="573"/>
                  </a:lnTo>
                  <a:lnTo>
                    <a:pt x="145" y="575"/>
                  </a:lnTo>
                  <a:lnTo>
                    <a:pt x="151" y="576"/>
                  </a:lnTo>
                  <a:lnTo>
                    <a:pt x="158" y="577"/>
                  </a:lnTo>
                  <a:lnTo>
                    <a:pt x="169" y="579"/>
                  </a:lnTo>
                  <a:lnTo>
                    <a:pt x="176" y="581"/>
                  </a:lnTo>
                  <a:lnTo>
                    <a:pt x="179" y="582"/>
                  </a:lnTo>
                  <a:lnTo>
                    <a:pt x="180" y="584"/>
                  </a:lnTo>
                  <a:lnTo>
                    <a:pt x="182" y="585"/>
                  </a:lnTo>
                  <a:lnTo>
                    <a:pt x="182" y="587"/>
                  </a:lnTo>
                  <a:lnTo>
                    <a:pt x="181" y="591"/>
                  </a:lnTo>
                  <a:lnTo>
                    <a:pt x="179" y="594"/>
                  </a:lnTo>
                  <a:lnTo>
                    <a:pt x="176" y="596"/>
                  </a:lnTo>
                  <a:lnTo>
                    <a:pt x="172" y="596"/>
                  </a:lnTo>
                  <a:lnTo>
                    <a:pt x="164" y="596"/>
                  </a:lnTo>
                  <a:lnTo>
                    <a:pt x="155" y="596"/>
                  </a:lnTo>
                  <a:lnTo>
                    <a:pt x="145" y="595"/>
                  </a:lnTo>
                  <a:lnTo>
                    <a:pt x="132" y="595"/>
                  </a:lnTo>
                  <a:lnTo>
                    <a:pt x="120" y="594"/>
                  </a:lnTo>
                  <a:lnTo>
                    <a:pt x="109" y="594"/>
                  </a:lnTo>
                  <a:lnTo>
                    <a:pt x="100" y="593"/>
                  </a:lnTo>
                  <a:lnTo>
                    <a:pt x="93" y="593"/>
                  </a:lnTo>
                  <a:lnTo>
                    <a:pt x="85" y="593"/>
                  </a:lnTo>
                  <a:lnTo>
                    <a:pt x="76" y="594"/>
                  </a:lnTo>
                  <a:lnTo>
                    <a:pt x="65" y="594"/>
                  </a:lnTo>
                  <a:lnTo>
                    <a:pt x="53" y="595"/>
                  </a:lnTo>
                  <a:lnTo>
                    <a:pt x="41" y="595"/>
                  </a:lnTo>
                  <a:lnTo>
                    <a:pt x="30" y="596"/>
                  </a:lnTo>
                  <a:lnTo>
                    <a:pt x="20" y="596"/>
                  </a:lnTo>
                  <a:lnTo>
                    <a:pt x="12" y="596"/>
                  </a:lnTo>
                  <a:lnTo>
                    <a:pt x="7" y="596"/>
                  </a:lnTo>
                  <a:lnTo>
                    <a:pt x="3" y="594"/>
                  </a:lnTo>
                  <a:lnTo>
                    <a:pt x="1" y="591"/>
                  </a:lnTo>
                  <a:lnTo>
                    <a:pt x="0" y="588"/>
                  </a:lnTo>
                  <a:lnTo>
                    <a:pt x="1" y="586"/>
                  </a:lnTo>
                  <a:lnTo>
                    <a:pt x="2" y="584"/>
                  </a:lnTo>
                  <a:lnTo>
                    <a:pt x="4" y="582"/>
                  </a:lnTo>
                  <a:lnTo>
                    <a:pt x="6" y="580"/>
                  </a:lnTo>
                  <a:lnTo>
                    <a:pt x="14" y="578"/>
                  </a:lnTo>
                  <a:lnTo>
                    <a:pt x="25" y="576"/>
                  </a:lnTo>
                  <a:lnTo>
                    <a:pt x="32" y="575"/>
                  </a:lnTo>
                  <a:lnTo>
                    <a:pt x="38" y="574"/>
                  </a:lnTo>
                  <a:lnTo>
                    <a:pt x="44" y="572"/>
                  </a:lnTo>
                  <a:lnTo>
                    <a:pt x="49" y="569"/>
                  </a:lnTo>
                  <a:lnTo>
                    <a:pt x="53" y="566"/>
                  </a:lnTo>
                  <a:lnTo>
                    <a:pt x="56" y="562"/>
                  </a:lnTo>
                  <a:lnTo>
                    <a:pt x="59" y="558"/>
                  </a:lnTo>
                  <a:lnTo>
                    <a:pt x="61" y="553"/>
                  </a:lnTo>
                  <a:lnTo>
                    <a:pt x="62" y="549"/>
                  </a:lnTo>
                  <a:lnTo>
                    <a:pt x="62" y="539"/>
                  </a:lnTo>
                  <a:lnTo>
                    <a:pt x="63" y="525"/>
                  </a:lnTo>
                  <a:lnTo>
                    <a:pt x="63" y="506"/>
                  </a:lnTo>
                  <a:lnTo>
                    <a:pt x="63" y="122"/>
                  </a:lnTo>
                  <a:lnTo>
                    <a:pt x="63" y="104"/>
                  </a:lnTo>
                  <a:lnTo>
                    <a:pt x="63" y="90"/>
                  </a:lnTo>
                  <a:lnTo>
                    <a:pt x="62" y="81"/>
                  </a:lnTo>
                  <a:lnTo>
                    <a:pt x="62" y="76"/>
                  </a:lnTo>
                  <a:lnTo>
                    <a:pt x="60" y="71"/>
                  </a:lnTo>
                  <a:lnTo>
                    <a:pt x="58" y="67"/>
                  </a:lnTo>
                  <a:lnTo>
                    <a:pt x="55" y="63"/>
                  </a:lnTo>
                  <a:lnTo>
                    <a:pt x="51" y="59"/>
                  </a:lnTo>
                  <a:lnTo>
                    <a:pt x="47" y="57"/>
                  </a:lnTo>
                  <a:lnTo>
                    <a:pt x="42" y="55"/>
                  </a:lnTo>
                  <a:lnTo>
                    <a:pt x="36" y="54"/>
                  </a:lnTo>
                  <a:lnTo>
                    <a:pt x="30" y="54"/>
                  </a:lnTo>
                  <a:lnTo>
                    <a:pt x="20" y="53"/>
                  </a:lnTo>
                  <a:lnTo>
                    <a:pt x="13" y="52"/>
                  </a:lnTo>
                  <a:lnTo>
                    <a:pt x="10" y="51"/>
                  </a:lnTo>
                  <a:lnTo>
                    <a:pt x="9" y="49"/>
                  </a:lnTo>
                  <a:lnTo>
                    <a:pt x="8" y="47"/>
                  </a:lnTo>
                  <a:lnTo>
                    <a:pt x="7" y="45"/>
                  </a:lnTo>
                  <a:lnTo>
                    <a:pt x="8" y="42"/>
                  </a:lnTo>
                  <a:lnTo>
                    <a:pt x="10" y="39"/>
                  </a:lnTo>
                  <a:lnTo>
                    <a:pt x="14" y="37"/>
                  </a:lnTo>
                  <a:lnTo>
                    <a:pt x="19" y="36"/>
                  </a:lnTo>
                  <a:lnTo>
                    <a:pt x="44" y="30"/>
                  </a:lnTo>
                  <a:lnTo>
                    <a:pt x="64" y="24"/>
                  </a:lnTo>
                  <a:lnTo>
                    <a:pt x="73" y="21"/>
                  </a:lnTo>
                  <a:lnTo>
                    <a:pt x="81" y="17"/>
                  </a:lnTo>
                  <a:lnTo>
                    <a:pt x="89" y="13"/>
                  </a:lnTo>
                  <a:lnTo>
                    <a:pt x="95" y="9"/>
                  </a:lnTo>
                  <a:lnTo>
                    <a:pt x="106" y="2"/>
                  </a:lnTo>
                  <a:lnTo>
                    <a:pt x="113" y="0"/>
                  </a:lnTo>
                  <a:lnTo>
                    <a:pt x="116" y="1"/>
                  </a:lnTo>
                  <a:lnTo>
                    <a:pt x="119" y="3"/>
                  </a:lnTo>
                  <a:lnTo>
                    <a:pt x="120" y="8"/>
                  </a:lnTo>
                  <a:lnTo>
                    <a:pt x="120" y="13"/>
                  </a:lnTo>
                  <a:lnTo>
                    <a:pt x="120" y="381"/>
                  </a:lnTo>
                  <a:lnTo>
                    <a:pt x="121" y="389"/>
                  </a:lnTo>
                  <a:lnTo>
                    <a:pt x="122" y="395"/>
                  </a:lnTo>
                  <a:lnTo>
                    <a:pt x="123" y="398"/>
                  </a:lnTo>
                  <a:lnTo>
                    <a:pt x="125" y="399"/>
                  </a:lnTo>
                  <a:lnTo>
                    <a:pt x="129" y="397"/>
                  </a:lnTo>
                  <a:lnTo>
                    <a:pt x="135" y="393"/>
                  </a:lnTo>
                  <a:lnTo>
                    <a:pt x="260" y="295"/>
                  </a:lnTo>
                  <a:lnTo>
                    <a:pt x="275" y="281"/>
                  </a:lnTo>
                  <a:lnTo>
                    <a:pt x="286" y="270"/>
                  </a:lnTo>
                  <a:lnTo>
                    <a:pt x="290" y="266"/>
                  </a:lnTo>
                  <a:lnTo>
                    <a:pt x="292" y="262"/>
                  </a:lnTo>
                  <a:lnTo>
                    <a:pt x="294" y="258"/>
                  </a:lnTo>
                  <a:lnTo>
                    <a:pt x="294" y="254"/>
                  </a:lnTo>
                  <a:lnTo>
                    <a:pt x="294" y="251"/>
                  </a:lnTo>
                  <a:lnTo>
                    <a:pt x="293" y="249"/>
                  </a:lnTo>
                  <a:lnTo>
                    <a:pt x="291" y="247"/>
                  </a:lnTo>
                  <a:lnTo>
                    <a:pt x="288" y="245"/>
                  </a:lnTo>
                  <a:lnTo>
                    <a:pt x="279" y="242"/>
                  </a:lnTo>
                  <a:lnTo>
                    <a:pt x="267" y="241"/>
                  </a:lnTo>
                  <a:lnTo>
                    <a:pt x="263" y="241"/>
                  </a:lnTo>
                  <a:lnTo>
                    <a:pt x="257" y="240"/>
                  </a:lnTo>
                  <a:lnTo>
                    <a:pt x="252" y="240"/>
                  </a:lnTo>
                  <a:lnTo>
                    <a:pt x="248" y="240"/>
                  </a:lnTo>
                  <a:lnTo>
                    <a:pt x="243" y="239"/>
                  </a:lnTo>
                  <a:lnTo>
                    <a:pt x="239" y="237"/>
                  </a:lnTo>
                  <a:lnTo>
                    <a:pt x="236" y="233"/>
                  </a:lnTo>
                  <a:lnTo>
                    <a:pt x="235" y="229"/>
                  </a:lnTo>
                  <a:lnTo>
                    <a:pt x="236" y="228"/>
                  </a:lnTo>
                  <a:lnTo>
                    <a:pt x="237" y="226"/>
                  </a:lnTo>
                  <a:lnTo>
                    <a:pt x="238" y="225"/>
                  </a:lnTo>
                  <a:lnTo>
                    <a:pt x="240" y="224"/>
                  </a:lnTo>
                  <a:lnTo>
                    <a:pt x="246" y="222"/>
                  </a:lnTo>
                  <a:lnTo>
                    <a:pt x="254" y="222"/>
                  </a:lnTo>
                  <a:lnTo>
                    <a:pt x="403" y="222"/>
                  </a:lnTo>
                  <a:lnTo>
                    <a:pt x="409" y="222"/>
                  </a:lnTo>
                  <a:lnTo>
                    <a:pt x="413" y="224"/>
                  </a:lnTo>
                  <a:lnTo>
                    <a:pt x="416" y="226"/>
                  </a:lnTo>
                  <a:lnTo>
                    <a:pt x="417" y="229"/>
                  </a:lnTo>
                  <a:lnTo>
                    <a:pt x="417" y="231"/>
                  </a:lnTo>
                  <a:lnTo>
                    <a:pt x="416" y="233"/>
                  </a:lnTo>
                  <a:lnTo>
                    <a:pt x="415" y="235"/>
                  </a:lnTo>
                  <a:lnTo>
                    <a:pt x="413" y="236"/>
                  </a:lnTo>
                  <a:lnTo>
                    <a:pt x="408" y="238"/>
                  </a:lnTo>
                  <a:lnTo>
                    <a:pt x="400" y="239"/>
                  </a:lnTo>
                  <a:lnTo>
                    <a:pt x="385" y="240"/>
                  </a:lnTo>
                  <a:lnTo>
                    <a:pt x="372" y="243"/>
                  </a:lnTo>
                  <a:lnTo>
                    <a:pt x="359" y="247"/>
                  </a:lnTo>
                  <a:lnTo>
                    <a:pt x="347" y="253"/>
                  </a:lnTo>
                  <a:lnTo>
                    <a:pt x="340" y="258"/>
                  </a:lnTo>
                  <a:lnTo>
                    <a:pt x="330" y="265"/>
                  </a:lnTo>
                  <a:lnTo>
                    <a:pt x="318" y="274"/>
                  </a:lnTo>
                  <a:lnTo>
                    <a:pt x="303" y="287"/>
                  </a:lnTo>
                  <a:lnTo>
                    <a:pt x="239" y="337"/>
                  </a:lnTo>
                  <a:lnTo>
                    <a:pt x="230" y="345"/>
                  </a:lnTo>
                  <a:lnTo>
                    <a:pt x="223" y="351"/>
                  </a:lnTo>
                  <a:lnTo>
                    <a:pt x="219" y="356"/>
                  </a:lnTo>
                  <a:lnTo>
                    <a:pt x="218" y="359"/>
                  </a:lnTo>
                  <a:lnTo>
                    <a:pt x="218" y="362"/>
                  </a:lnTo>
                  <a:lnTo>
                    <a:pt x="220" y="365"/>
                  </a:lnTo>
                  <a:lnTo>
                    <a:pt x="221" y="368"/>
                  </a:lnTo>
                  <a:lnTo>
                    <a:pt x="224" y="370"/>
                  </a:lnTo>
                  <a:lnTo>
                    <a:pt x="351" y="533"/>
                  </a:lnTo>
                  <a:lnTo>
                    <a:pt x="367" y="553"/>
                  </a:lnTo>
                  <a:lnTo>
                    <a:pt x="377" y="564"/>
                  </a:lnTo>
                  <a:lnTo>
                    <a:pt x="382" y="568"/>
                  </a:lnTo>
                  <a:lnTo>
                    <a:pt x="390" y="571"/>
                  </a:lnTo>
                  <a:lnTo>
                    <a:pt x="400" y="574"/>
                  </a:lnTo>
                  <a:lnTo>
                    <a:pt x="412" y="576"/>
                  </a:lnTo>
                  <a:lnTo>
                    <a:pt x="420" y="578"/>
                  </a:lnTo>
                  <a:lnTo>
                    <a:pt x="426" y="581"/>
                  </a:lnTo>
                  <a:lnTo>
                    <a:pt x="427" y="582"/>
                  </a:lnTo>
                  <a:lnTo>
                    <a:pt x="429" y="584"/>
                  </a:lnTo>
                  <a:lnTo>
                    <a:pt x="430" y="586"/>
                  </a:lnTo>
                  <a:lnTo>
                    <a:pt x="430" y="589"/>
                  </a:lnTo>
                  <a:lnTo>
                    <a:pt x="429" y="592"/>
                  </a:lnTo>
                  <a:lnTo>
                    <a:pt x="427" y="594"/>
                  </a:lnTo>
                  <a:lnTo>
                    <a:pt x="423" y="596"/>
                  </a:lnTo>
                  <a:lnTo>
                    <a:pt x="417" y="596"/>
                  </a:lnTo>
                  <a:lnTo>
                    <a:pt x="409" y="596"/>
                  </a:lnTo>
                  <a:lnTo>
                    <a:pt x="400" y="596"/>
                  </a:lnTo>
                  <a:lnTo>
                    <a:pt x="387" y="595"/>
                  </a:lnTo>
                  <a:lnTo>
                    <a:pt x="374" y="595"/>
                  </a:lnTo>
                  <a:lnTo>
                    <a:pt x="361" y="594"/>
                  </a:lnTo>
                  <a:lnTo>
                    <a:pt x="350" y="594"/>
                  </a:lnTo>
                  <a:lnTo>
                    <a:pt x="341" y="593"/>
                  </a:lnTo>
                  <a:lnTo>
                    <a:pt x="333" y="593"/>
                  </a:lnTo>
                  <a:lnTo>
                    <a:pt x="326" y="593"/>
                  </a:lnTo>
                  <a:lnTo>
                    <a:pt x="317" y="594"/>
                  </a:lnTo>
                  <a:lnTo>
                    <a:pt x="306" y="594"/>
                  </a:lnTo>
                  <a:lnTo>
                    <a:pt x="294" y="595"/>
                  </a:lnTo>
                  <a:lnTo>
                    <a:pt x="282" y="595"/>
                  </a:lnTo>
                  <a:lnTo>
                    <a:pt x="271" y="596"/>
                  </a:lnTo>
                  <a:lnTo>
                    <a:pt x="262" y="596"/>
                  </a:lnTo>
                  <a:lnTo>
                    <a:pt x="255" y="596"/>
                  </a:lnTo>
                  <a:lnTo>
                    <a:pt x="249" y="596"/>
                  </a:lnTo>
                  <a:lnTo>
                    <a:pt x="245" y="594"/>
                  </a:lnTo>
                  <a:lnTo>
                    <a:pt x="242" y="592"/>
                  </a:lnTo>
                  <a:lnTo>
                    <a:pt x="241" y="589"/>
                  </a:lnTo>
                  <a:lnTo>
                    <a:pt x="242" y="586"/>
                  </a:lnTo>
                  <a:lnTo>
                    <a:pt x="242" y="584"/>
                  </a:lnTo>
                  <a:lnTo>
                    <a:pt x="243" y="581"/>
                  </a:lnTo>
                  <a:lnTo>
                    <a:pt x="245" y="579"/>
                  </a:lnTo>
                  <a:lnTo>
                    <a:pt x="247" y="578"/>
                  </a:lnTo>
                  <a:lnTo>
                    <a:pt x="250" y="577"/>
                  </a:lnTo>
                  <a:lnTo>
                    <a:pt x="253" y="576"/>
                  </a:lnTo>
                  <a:lnTo>
                    <a:pt x="256" y="576"/>
                  </a:lnTo>
                  <a:lnTo>
                    <a:pt x="264" y="576"/>
                  </a:lnTo>
                  <a:lnTo>
                    <a:pt x="271" y="575"/>
                  </a:lnTo>
                  <a:lnTo>
                    <a:pt x="276" y="574"/>
                  </a:lnTo>
                  <a:lnTo>
                    <a:pt x="281" y="572"/>
                  </a:lnTo>
                  <a:lnTo>
                    <a:pt x="285" y="570"/>
                  </a:lnTo>
                  <a:lnTo>
                    <a:pt x="287" y="567"/>
                  </a:lnTo>
                  <a:lnTo>
                    <a:pt x="289" y="564"/>
                  </a:lnTo>
                  <a:lnTo>
                    <a:pt x="289" y="560"/>
                  </a:lnTo>
                  <a:lnTo>
                    <a:pt x="288" y="555"/>
                  </a:lnTo>
                  <a:lnTo>
                    <a:pt x="284" y="547"/>
                  </a:lnTo>
                  <a:lnTo>
                    <a:pt x="278" y="536"/>
                  </a:lnTo>
                  <a:lnTo>
                    <a:pt x="269" y="524"/>
                  </a:lnTo>
                  <a:lnTo>
                    <a:pt x="190" y="422"/>
                  </a:lnTo>
                  <a:lnTo>
                    <a:pt x="182" y="410"/>
                  </a:lnTo>
                  <a:lnTo>
                    <a:pt x="175" y="403"/>
                  </a:lnTo>
                  <a:lnTo>
                    <a:pt x="170" y="399"/>
                  </a:lnTo>
                  <a:lnTo>
                    <a:pt x="166" y="397"/>
                  </a:lnTo>
                  <a:lnTo>
                    <a:pt x="163" y="398"/>
                  </a:lnTo>
                  <a:lnTo>
                    <a:pt x="159" y="400"/>
                  </a:lnTo>
                  <a:lnTo>
                    <a:pt x="153" y="404"/>
                  </a:lnTo>
                  <a:lnTo>
                    <a:pt x="146" y="409"/>
                  </a:lnTo>
                  <a:lnTo>
                    <a:pt x="130" y="423"/>
                  </a:lnTo>
                  <a:lnTo>
                    <a:pt x="124" y="429"/>
                  </a:lnTo>
                  <a:lnTo>
                    <a:pt x="122" y="433"/>
                  </a:lnTo>
                  <a:lnTo>
                    <a:pt x="121" y="440"/>
                  </a:lnTo>
                  <a:lnTo>
                    <a:pt x="121" y="448"/>
                  </a:lnTo>
                  <a:lnTo>
                    <a:pt x="120" y="45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37" name="Freeform 51"/>
            <p:cNvSpPr>
              <a:spLocks/>
            </p:cNvSpPr>
            <p:nvPr userDrawn="1"/>
          </p:nvSpPr>
          <p:spPr bwMode="auto">
            <a:xfrm>
              <a:off x="3361" y="2634"/>
              <a:ext cx="67" cy="73"/>
            </a:xfrm>
            <a:custGeom>
              <a:avLst/>
              <a:gdLst>
                <a:gd name="T0" fmla="*/ 9 w 436"/>
                <a:gd name="T1" fmla="*/ 10 h 383"/>
                <a:gd name="T2" fmla="*/ 9 w 436"/>
                <a:gd name="T3" fmla="*/ 11 h 383"/>
                <a:gd name="T4" fmla="*/ 9 w 436"/>
                <a:gd name="T5" fmla="*/ 12 h 383"/>
                <a:gd name="T6" fmla="*/ 10 w 436"/>
                <a:gd name="T7" fmla="*/ 12 h 383"/>
                <a:gd name="T8" fmla="*/ 10 w 436"/>
                <a:gd name="T9" fmla="*/ 12 h 383"/>
                <a:gd name="T10" fmla="*/ 10 w 436"/>
                <a:gd name="T11" fmla="*/ 12 h 383"/>
                <a:gd name="T12" fmla="*/ 10 w 436"/>
                <a:gd name="T13" fmla="*/ 12 h 383"/>
                <a:gd name="T14" fmla="*/ 9 w 436"/>
                <a:gd name="T15" fmla="*/ 13 h 383"/>
                <a:gd name="T16" fmla="*/ 8 w 436"/>
                <a:gd name="T17" fmla="*/ 13 h 383"/>
                <a:gd name="T18" fmla="*/ 8 w 436"/>
                <a:gd name="T19" fmla="*/ 14 h 383"/>
                <a:gd name="T20" fmla="*/ 8 w 436"/>
                <a:gd name="T21" fmla="*/ 14 h 383"/>
                <a:gd name="T22" fmla="*/ 8 w 436"/>
                <a:gd name="T23" fmla="*/ 12 h 383"/>
                <a:gd name="T24" fmla="*/ 8 w 436"/>
                <a:gd name="T25" fmla="*/ 12 h 383"/>
                <a:gd name="T26" fmla="*/ 7 w 436"/>
                <a:gd name="T27" fmla="*/ 12 h 383"/>
                <a:gd name="T28" fmla="*/ 6 w 436"/>
                <a:gd name="T29" fmla="*/ 13 h 383"/>
                <a:gd name="T30" fmla="*/ 6 w 436"/>
                <a:gd name="T31" fmla="*/ 14 h 383"/>
                <a:gd name="T32" fmla="*/ 4 w 436"/>
                <a:gd name="T33" fmla="*/ 14 h 383"/>
                <a:gd name="T34" fmla="*/ 3 w 436"/>
                <a:gd name="T35" fmla="*/ 14 h 383"/>
                <a:gd name="T36" fmla="*/ 2 w 436"/>
                <a:gd name="T37" fmla="*/ 13 h 383"/>
                <a:gd name="T38" fmla="*/ 2 w 436"/>
                <a:gd name="T39" fmla="*/ 12 h 383"/>
                <a:gd name="T40" fmla="*/ 2 w 436"/>
                <a:gd name="T41" fmla="*/ 11 h 383"/>
                <a:gd name="T42" fmla="*/ 1 w 436"/>
                <a:gd name="T43" fmla="*/ 10 h 383"/>
                <a:gd name="T44" fmla="*/ 1 w 436"/>
                <a:gd name="T45" fmla="*/ 8 h 383"/>
                <a:gd name="T46" fmla="*/ 1 w 436"/>
                <a:gd name="T47" fmla="*/ 2 h 383"/>
                <a:gd name="T48" fmla="*/ 1 w 436"/>
                <a:gd name="T49" fmla="*/ 1 h 383"/>
                <a:gd name="T50" fmla="*/ 1 w 436"/>
                <a:gd name="T51" fmla="*/ 1 h 383"/>
                <a:gd name="T52" fmla="*/ 1 w 436"/>
                <a:gd name="T53" fmla="*/ 1 h 383"/>
                <a:gd name="T54" fmla="*/ 0 w 436"/>
                <a:gd name="T55" fmla="*/ 1 h 383"/>
                <a:gd name="T56" fmla="*/ 0 w 436"/>
                <a:gd name="T57" fmla="*/ 0 h 383"/>
                <a:gd name="T58" fmla="*/ 0 w 436"/>
                <a:gd name="T59" fmla="*/ 0 h 383"/>
                <a:gd name="T60" fmla="*/ 2 w 436"/>
                <a:gd name="T61" fmla="*/ 0 h 383"/>
                <a:gd name="T62" fmla="*/ 3 w 436"/>
                <a:gd name="T63" fmla="*/ 0 h 383"/>
                <a:gd name="T64" fmla="*/ 3 w 436"/>
                <a:gd name="T65" fmla="*/ 8 h 383"/>
                <a:gd name="T66" fmla="*/ 3 w 436"/>
                <a:gd name="T67" fmla="*/ 10 h 383"/>
                <a:gd name="T68" fmla="*/ 3 w 436"/>
                <a:gd name="T69" fmla="*/ 11 h 383"/>
                <a:gd name="T70" fmla="*/ 4 w 436"/>
                <a:gd name="T71" fmla="*/ 12 h 383"/>
                <a:gd name="T72" fmla="*/ 4 w 436"/>
                <a:gd name="T73" fmla="*/ 12 h 383"/>
                <a:gd name="T74" fmla="*/ 5 w 436"/>
                <a:gd name="T75" fmla="*/ 13 h 383"/>
                <a:gd name="T76" fmla="*/ 6 w 436"/>
                <a:gd name="T77" fmla="*/ 12 h 383"/>
                <a:gd name="T78" fmla="*/ 7 w 436"/>
                <a:gd name="T79" fmla="*/ 12 h 383"/>
                <a:gd name="T80" fmla="*/ 7 w 436"/>
                <a:gd name="T81" fmla="*/ 11 h 383"/>
                <a:gd name="T82" fmla="*/ 8 w 436"/>
                <a:gd name="T83" fmla="*/ 10 h 383"/>
                <a:gd name="T84" fmla="*/ 8 w 436"/>
                <a:gd name="T85" fmla="*/ 9 h 383"/>
                <a:gd name="T86" fmla="*/ 8 w 436"/>
                <a:gd name="T87" fmla="*/ 2 h 383"/>
                <a:gd name="T88" fmla="*/ 8 w 436"/>
                <a:gd name="T89" fmla="*/ 1 h 383"/>
                <a:gd name="T90" fmla="*/ 7 w 436"/>
                <a:gd name="T91" fmla="*/ 1 h 383"/>
                <a:gd name="T92" fmla="*/ 7 w 436"/>
                <a:gd name="T93" fmla="*/ 1 h 383"/>
                <a:gd name="T94" fmla="*/ 6 w 436"/>
                <a:gd name="T95" fmla="*/ 1 h 383"/>
                <a:gd name="T96" fmla="*/ 6 w 436"/>
                <a:gd name="T97" fmla="*/ 0 h 383"/>
                <a:gd name="T98" fmla="*/ 6 w 436"/>
                <a:gd name="T99" fmla="*/ 0 h 383"/>
                <a:gd name="T100" fmla="*/ 6 w 436"/>
                <a:gd name="T101" fmla="*/ 0 h 383"/>
                <a:gd name="T102" fmla="*/ 9 w 436"/>
                <a:gd name="T103" fmla="*/ 0 h 383"/>
                <a:gd name="T104" fmla="*/ 9 w 436"/>
                <a:gd name="T105" fmla="*/ 0 h 38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36" h="383">
                  <a:moveTo>
                    <a:pt x="381" y="21"/>
                  </a:moveTo>
                  <a:lnTo>
                    <a:pt x="381" y="269"/>
                  </a:lnTo>
                  <a:lnTo>
                    <a:pt x="381" y="286"/>
                  </a:lnTo>
                  <a:lnTo>
                    <a:pt x="381" y="298"/>
                  </a:lnTo>
                  <a:lnTo>
                    <a:pt x="382" y="306"/>
                  </a:lnTo>
                  <a:lnTo>
                    <a:pt x="383" y="311"/>
                  </a:lnTo>
                  <a:lnTo>
                    <a:pt x="384" y="314"/>
                  </a:lnTo>
                  <a:lnTo>
                    <a:pt x="386" y="318"/>
                  </a:lnTo>
                  <a:lnTo>
                    <a:pt x="389" y="321"/>
                  </a:lnTo>
                  <a:lnTo>
                    <a:pt x="393" y="323"/>
                  </a:lnTo>
                  <a:lnTo>
                    <a:pt x="397" y="325"/>
                  </a:lnTo>
                  <a:lnTo>
                    <a:pt x="402" y="326"/>
                  </a:lnTo>
                  <a:lnTo>
                    <a:pt x="408" y="326"/>
                  </a:lnTo>
                  <a:lnTo>
                    <a:pt x="415" y="326"/>
                  </a:lnTo>
                  <a:lnTo>
                    <a:pt x="425" y="325"/>
                  </a:lnTo>
                  <a:lnTo>
                    <a:pt x="430" y="325"/>
                  </a:lnTo>
                  <a:lnTo>
                    <a:pt x="434" y="326"/>
                  </a:lnTo>
                  <a:lnTo>
                    <a:pt x="436" y="328"/>
                  </a:lnTo>
                  <a:lnTo>
                    <a:pt x="436" y="332"/>
                  </a:lnTo>
                  <a:lnTo>
                    <a:pt x="435" y="335"/>
                  </a:lnTo>
                  <a:lnTo>
                    <a:pt x="432" y="337"/>
                  </a:lnTo>
                  <a:lnTo>
                    <a:pt x="426" y="340"/>
                  </a:lnTo>
                  <a:lnTo>
                    <a:pt x="419" y="342"/>
                  </a:lnTo>
                  <a:lnTo>
                    <a:pt x="391" y="351"/>
                  </a:lnTo>
                  <a:lnTo>
                    <a:pt x="368" y="360"/>
                  </a:lnTo>
                  <a:lnTo>
                    <a:pt x="358" y="365"/>
                  </a:lnTo>
                  <a:lnTo>
                    <a:pt x="349" y="369"/>
                  </a:lnTo>
                  <a:lnTo>
                    <a:pt x="341" y="374"/>
                  </a:lnTo>
                  <a:lnTo>
                    <a:pt x="335" y="378"/>
                  </a:lnTo>
                  <a:lnTo>
                    <a:pt x="326" y="383"/>
                  </a:lnTo>
                  <a:lnTo>
                    <a:pt x="324" y="383"/>
                  </a:lnTo>
                  <a:lnTo>
                    <a:pt x="322" y="382"/>
                  </a:lnTo>
                  <a:lnTo>
                    <a:pt x="322" y="380"/>
                  </a:lnTo>
                  <a:lnTo>
                    <a:pt x="320" y="377"/>
                  </a:lnTo>
                  <a:lnTo>
                    <a:pt x="320" y="357"/>
                  </a:lnTo>
                  <a:lnTo>
                    <a:pt x="320" y="342"/>
                  </a:lnTo>
                  <a:lnTo>
                    <a:pt x="319" y="331"/>
                  </a:lnTo>
                  <a:lnTo>
                    <a:pt x="318" y="327"/>
                  </a:lnTo>
                  <a:lnTo>
                    <a:pt x="317" y="325"/>
                  </a:lnTo>
                  <a:lnTo>
                    <a:pt x="315" y="323"/>
                  </a:lnTo>
                  <a:lnTo>
                    <a:pt x="314" y="322"/>
                  </a:lnTo>
                  <a:lnTo>
                    <a:pt x="306" y="327"/>
                  </a:lnTo>
                  <a:lnTo>
                    <a:pt x="285" y="342"/>
                  </a:lnTo>
                  <a:lnTo>
                    <a:pt x="272" y="351"/>
                  </a:lnTo>
                  <a:lnTo>
                    <a:pt x="262" y="358"/>
                  </a:lnTo>
                  <a:lnTo>
                    <a:pt x="254" y="363"/>
                  </a:lnTo>
                  <a:lnTo>
                    <a:pt x="250" y="365"/>
                  </a:lnTo>
                  <a:lnTo>
                    <a:pt x="235" y="372"/>
                  </a:lnTo>
                  <a:lnTo>
                    <a:pt x="219" y="377"/>
                  </a:lnTo>
                  <a:lnTo>
                    <a:pt x="202" y="379"/>
                  </a:lnTo>
                  <a:lnTo>
                    <a:pt x="185" y="380"/>
                  </a:lnTo>
                  <a:lnTo>
                    <a:pt x="170" y="379"/>
                  </a:lnTo>
                  <a:lnTo>
                    <a:pt x="156" y="377"/>
                  </a:lnTo>
                  <a:lnTo>
                    <a:pt x="143" y="373"/>
                  </a:lnTo>
                  <a:lnTo>
                    <a:pt x="129" y="368"/>
                  </a:lnTo>
                  <a:lnTo>
                    <a:pt x="117" y="361"/>
                  </a:lnTo>
                  <a:lnTo>
                    <a:pt x="106" y="353"/>
                  </a:lnTo>
                  <a:lnTo>
                    <a:pt x="95" y="343"/>
                  </a:lnTo>
                  <a:lnTo>
                    <a:pt x="85" y="332"/>
                  </a:lnTo>
                  <a:lnTo>
                    <a:pt x="81" y="326"/>
                  </a:lnTo>
                  <a:lnTo>
                    <a:pt x="77" y="320"/>
                  </a:lnTo>
                  <a:lnTo>
                    <a:pt x="74" y="312"/>
                  </a:lnTo>
                  <a:lnTo>
                    <a:pt x="71" y="305"/>
                  </a:lnTo>
                  <a:lnTo>
                    <a:pt x="66" y="290"/>
                  </a:lnTo>
                  <a:lnTo>
                    <a:pt x="63" y="274"/>
                  </a:lnTo>
                  <a:lnTo>
                    <a:pt x="61" y="264"/>
                  </a:lnTo>
                  <a:lnTo>
                    <a:pt x="61" y="250"/>
                  </a:lnTo>
                  <a:lnTo>
                    <a:pt x="60" y="233"/>
                  </a:lnTo>
                  <a:lnTo>
                    <a:pt x="60" y="213"/>
                  </a:lnTo>
                  <a:lnTo>
                    <a:pt x="60" y="85"/>
                  </a:lnTo>
                  <a:lnTo>
                    <a:pt x="60" y="67"/>
                  </a:lnTo>
                  <a:lnTo>
                    <a:pt x="60" y="52"/>
                  </a:lnTo>
                  <a:lnTo>
                    <a:pt x="59" y="42"/>
                  </a:lnTo>
                  <a:lnTo>
                    <a:pt x="58" y="37"/>
                  </a:lnTo>
                  <a:lnTo>
                    <a:pt x="57" y="32"/>
                  </a:lnTo>
                  <a:lnTo>
                    <a:pt x="54" y="28"/>
                  </a:lnTo>
                  <a:lnTo>
                    <a:pt x="51" y="25"/>
                  </a:lnTo>
                  <a:lnTo>
                    <a:pt x="46" y="22"/>
                  </a:lnTo>
                  <a:lnTo>
                    <a:pt x="42" y="20"/>
                  </a:lnTo>
                  <a:lnTo>
                    <a:pt x="36" y="18"/>
                  </a:lnTo>
                  <a:lnTo>
                    <a:pt x="29" y="17"/>
                  </a:lnTo>
                  <a:lnTo>
                    <a:pt x="22" y="17"/>
                  </a:lnTo>
                  <a:lnTo>
                    <a:pt x="12" y="16"/>
                  </a:lnTo>
                  <a:lnTo>
                    <a:pt x="5" y="14"/>
                  </a:lnTo>
                  <a:lnTo>
                    <a:pt x="3" y="12"/>
                  </a:lnTo>
                  <a:lnTo>
                    <a:pt x="1" y="10"/>
                  </a:lnTo>
                  <a:lnTo>
                    <a:pt x="0" y="8"/>
                  </a:lnTo>
                  <a:lnTo>
                    <a:pt x="0" y="5"/>
                  </a:lnTo>
                  <a:lnTo>
                    <a:pt x="0" y="3"/>
                  </a:lnTo>
                  <a:lnTo>
                    <a:pt x="2" y="1"/>
                  </a:lnTo>
                  <a:lnTo>
                    <a:pt x="6" y="0"/>
                  </a:lnTo>
                  <a:lnTo>
                    <a:pt x="10" y="0"/>
                  </a:lnTo>
                  <a:lnTo>
                    <a:pt x="104" y="0"/>
                  </a:lnTo>
                  <a:lnTo>
                    <a:pt x="109" y="1"/>
                  </a:lnTo>
                  <a:lnTo>
                    <a:pt x="113" y="2"/>
                  </a:lnTo>
                  <a:lnTo>
                    <a:pt x="116" y="6"/>
                  </a:lnTo>
                  <a:lnTo>
                    <a:pt x="118" y="10"/>
                  </a:lnTo>
                  <a:lnTo>
                    <a:pt x="118" y="213"/>
                  </a:lnTo>
                  <a:lnTo>
                    <a:pt x="118" y="229"/>
                  </a:lnTo>
                  <a:lnTo>
                    <a:pt x="119" y="245"/>
                  </a:lnTo>
                  <a:lnTo>
                    <a:pt x="120" y="258"/>
                  </a:lnTo>
                  <a:lnTo>
                    <a:pt x="121" y="271"/>
                  </a:lnTo>
                  <a:lnTo>
                    <a:pt x="123" y="282"/>
                  </a:lnTo>
                  <a:lnTo>
                    <a:pt x="126" y="291"/>
                  </a:lnTo>
                  <a:lnTo>
                    <a:pt x="129" y="300"/>
                  </a:lnTo>
                  <a:lnTo>
                    <a:pt x="133" y="306"/>
                  </a:lnTo>
                  <a:lnTo>
                    <a:pt x="140" y="315"/>
                  </a:lnTo>
                  <a:lnTo>
                    <a:pt x="148" y="324"/>
                  </a:lnTo>
                  <a:lnTo>
                    <a:pt x="157" y="331"/>
                  </a:lnTo>
                  <a:lnTo>
                    <a:pt x="167" y="336"/>
                  </a:lnTo>
                  <a:lnTo>
                    <a:pt x="178" y="341"/>
                  </a:lnTo>
                  <a:lnTo>
                    <a:pt x="190" y="344"/>
                  </a:lnTo>
                  <a:lnTo>
                    <a:pt x="203" y="345"/>
                  </a:lnTo>
                  <a:lnTo>
                    <a:pt x="218" y="346"/>
                  </a:lnTo>
                  <a:lnTo>
                    <a:pt x="231" y="345"/>
                  </a:lnTo>
                  <a:lnTo>
                    <a:pt x="244" y="344"/>
                  </a:lnTo>
                  <a:lnTo>
                    <a:pt x="257" y="341"/>
                  </a:lnTo>
                  <a:lnTo>
                    <a:pt x="268" y="337"/>
                  </a:lnTo>
                  <a:lnTo>
                    <a:pt x="279" y="331"/>
                  </a:lnTo>
                  <a:lnTo>
                    <a:pt x="289" y="325"/>
                  </a:lnTo>
                  <a:lnTo>
                    <a:pt x="299" y="317"/>
                  </a:lnTo>
                  <a:lnTo>
                    <a:pt x="308" y="307"/>
                  </a:lnTo>
                  <a:lnTo>
                    <a:pt x="313" y="301"/>
                  </a:lnTo>
                  <a:lnTo>
                    <a:pt x="317" y="294"/>
                  </a:lnTo>
                  <a:lnTo>
                    <a:pt x="320" y="286"/>
                  </a:lnTo>
                  <a:lnTo>
                    <a:pt x="322" y="278"/>
                  </a:lnTo>
                  <a:lnTo>
                    <a:pt x="322" y="274"/>
                  </a:lnTo>
                  <a:lnTo>
                    <a:pt x="322" y="268"/>
                  </a:lnTo>
                  <a:lnTo>
                    <a:pt x="320" y="258"/>
                  </a:lnTo>
                  <a:lnTo>
                    <a:pt x="320" y="245"/>
                  </a:lnTo>
                  <a:lnTo>
                    <a:pt x="320" y="85"/>
                  </a:lnTo>
                  <a:lnTo>
                    <a:pt x="320" y="66"/>
                  </a:lnTo>
                  <a:lnTo>
                    <a:pt x="320" y="51"/>
                  </a:lnTo>
                  <a:lnTo>
                    <a:pt x="319" y="42"/>
                  </a:lnTo>
                  <a:lnTo>
                    <a:pt x="319" y="37"/>
                  </a:lnTo>
                  <a:lnTo>
                    <a:pt x="317" y="32"/>
                  </a:lnTo>
                  <a:lnTo>
                    <a:pt x="314" y="28"/>
                  </a:lnTo>
                  <a:lnTo>
                    <a:pt x="311" y="24"/>
                  </a:lnTo>
                  <a:lnTo>
                    <a:pt x="307" y="22"/>
                  </a:lnTo>
                  <a:lnTo>
                    <a:pt x="303" y="19"/>
                  </a:lnTo>
                  <a:lnTo>
                    <a:pt x="297" y="18"/>
                  </a:lnTo>
                  <a:lnTo>
                    <a:pt x="291" y="17"/>
                  </a:lnTo>
                  <a:lnTo>
                    <a:pt x="284" y="17"/>
                  </a:lnTo>
                  <a:lnTo>
                    <a:pt x="274" y="16"/>
                  </a:lnTo>
                  <a:lnTo>
                    <a:pt x="267" y="14"/>
                  </a:lnTo>
                  <a:lnTo>
                    <a:pt x="265" y="12"/>
                  </a:lnTo>
                  <a:lnTo>
                    <a:pt x="263" y="11"/>
                  </a:lnTo>
                  <a:lnTo>
                    <a:pt x="262" y="8"/>
                  </a:lnTo>
                  <a:lnTo>
                    <a:pt x="262" y="6"/>
                  </a:lnTo>
                  <a:lnTo>
                    <a:pt x="262" y="3"/>
                  </a:lnTo>
                  <a:lnTo>
                    <a:pt x="265" y="1"/>
                  </a:lnTo>
                  <a:lnTo>
                    <a:pt x="268" y="0"/>
                  </a:lnTo>
                  <a:lnTo>
                    <a:pt x="273" y="0"/>
                  </a:lnTo>
                  <a:lnTo>
                    <a:pt x="371" y="0"/>
                  </a:lnTo>
                  <a:lnTo>
                    <a:pt x="375" y="0"/>
                  </a:lnTo>
                  <a:lnTo>
                    <a:pt x="378" y="2"/>
                  </a:lnTo>
                  <a:lnTo>
                    <a:pt x="380" y="4"/>
                  </a:lnTo>
                  <a:lnTo>
                    <a:pt x="381" y="7"/>
                  </a:lnTo>
                  <a:lnTo>
                    <a:pt x="381" y="9"/>
                  </a:lnTo>
                  <a:lnTo>
                    <a:pt x="381" y="2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38" name="Freeform 52"/>
            <p:cNvSpPr>
              <a:spLocks/>
            </p:cNvSpPr>
            <p:nvPr userDrawn="1"/>
          </p:nvSpPr>
          <p:spPr bwMode="auto">
            <a:xfrm>
              <a:off x="3434" y="2592"/>
              <a:ext cx="28" cy="112"/>
            </a:xfrm>
            <a:custGeom>
              <a:avLst/>
              <a:gdLst>
                <a:gd name="T0" fmla="*/ 3 w 181"/>
                <a:gd name="T1" fmla="*/ 18 h 596"/>
                <a:gd name="T2" fmla="*/ 3 w 181"/>
                <a:gd name="T3" fmla="*/ 19 h 596"/>
                <a:gd name="T4" fmla="*/ 3 w 181"/>
                <a:gd name="T5" fmla="*/ 20 h 596"/>
                <a:gd name="T6" fmla="*/ 3 w 181"/>
                <a:gd name="T7" fmla="*/ 20 h 596"/>
                <a:gd name="T8" fmla="*/ 3 w 181"/>
                <a:gd name="T9" fmla="*/ 20 h 596"/>
                <a:gd name="T10" fmla="*/ 3 w 181"/>
                <a:gd name="T11" fmla="*/ 20 h 596"/>
                <a:gd name="T12" fmla="*/ 4 w 181"/>
                <a:gd name="T13" fmla="*/ 20 h 596"/>
                <a:gd name="T14" fmla="*/ 4 w 181"/>
                <a:gd name="T15" fmla="*/ 20 h 596"/>
                <a:gd name="T16" fmla="*/ 4 w 181"/>
                <a:gd name="T17" fmla="*/ 21 h 596"/>
                <a:gd name="T18" fmla="*/ 4 w 181"/>
                <a:gd name="T19" fmla="*/ 21 h 596"/>
                <a:gd name="T20" fmla="*/ 4 w 181"/>
                <a:gd name="T21" fmla="*/ 21 h 596"/>
                <a:gd name="T22" fmla="*/ 4 w 181"/>
                <a:gd name="T23" fmla="*/ 21 h 596"/>
                <a:gd name="T24" fmla="*/ 4 w 181"/>
                <a:gd name="T25" fmla="*/ 21 h 596"/>
                <a:gd name="T26" fmla="*/ 3 w 181"/>
                <a:gd name="T27" fmla="*/ 21 h 596"/>
                <a:gd name="T28" fmla="*/ 3 w 181"/>
                <a:gd name="T29" fmla="*/ 21 h 596"/>
                <a:gd name="T30" fmla="*/ 2 w 181"/>
                <a:gd name="T31" fmla="*/ 21 h 596"/>
                <a:gd name="T32" fmla="*/ 2 w 181"/>
                <a:gd name="T33" fmla="*/ 21 h 596"/>
                <a:gd name="T34" fmla="*/ 1 w 181"/>
                <a:gd name="T35" fmla="*/ 21 h 596"/>
                <a:gd name="T36" fmla="*/ 1 w 181"/>
                <a:gd name="T37" fmla="*/ 21 h 596"/>
                <a:gd name="T38" fmla="*/ 0 w 181"/>
                <a:gd name="T39" fmla="*/ 21 h 596"/>
                <a:gd name="T40" fmla="*/ 0 w 181"/>
                <a:gd name="T41" fmla="*/ 21 h 596"/>
                <a:gd name="T42" fmla="*/ 0 w 181"/>
                <a:gd name="T43" fmla="*/ 21 h 596"/>
                <a:gd name="T44" fmla="*/ 0 w 181"/>
                <a:gd name="T45" fmla="*/ 21 h 596"/>
                <a:gd name="T46" fmla="*/ 0 w 181"/>
                <a:gd name="T47" fmla="*/ 20 h 596"/>
                <a:gd name="T48" fmla="*/ 1 w 181"/>
                <a:gd name="T49" fmla="*/ 20 h 596"/>
                <a:gd name="T50" fmla="*/ 1 w 181"/>
                <a:gd name="T51" fmla="*/ 20 h 596"/>
                <a:gd name="T52" fmla="*/ 1 w 181"/>
                <a:gd name="T53" fmla="*/ 20 h 596"/>
                <a:gd name="T54" fmla="*/ 1 w 181"/>
                <a:gd name="T55" fmla="*/ 20 h 596"/>
                <a:gd name="T56" fmla="*/ 1 w 181"/>
                <a:gd name="T57" fmla="*/ 20 h 596"/>
                <a:gd name="T58" fmla="*/ 2 w 181"/>
                <a:gd name="T59" fmla="*/ 19 h 596"/>
                <a:gd name="T60" fmla="*/ 2 w 181"/>
                <a:gd name="T61" fmla="*/ 18 h 596"/>
                <a:gd name="T62" fmla="*/ 2 w 181"/>
                <a:gd name="T63" fmla="*/ 4 h 596"/>
                <a:gd name="T64" fmla="*/ 2 w 181"/>
                <a:gd name="T65" fmla="*/ 3 h 596"/>
                <a:gd name="T66" fmla="*/ 1 w 181"/>
                <a:gd name="T67" fmla="*/ 2 h 596"/>
                <a:gd name="T68" fmla="*/ 1 w 181"/>
                <a:gd name="T69" fmla="*/ 2 h 596"/>
                <a:gd name="T70" fmla="*/ 1 w 181"/>
                <a:gd name="T71" fmla="*/ 2 h 596"/>
                <a:gd name="T72" fmla="*/ 1 w 181"/>
                <a:gd name="T73" fmla="*/ 2 h 596"/>
                <a:gd name="T74" fmla="*/ 0 w 181"/>
                <a:gd name="T75" fmla="*/ 2 h 596"/>
                <a:gd name="T76" fmla="*/ 0 w 181"/>
                <a:gd name="T77" fmla="*/ 2 h 596"/>
                <a:gd name="T78" fmla="*/ 0 w 181"/>
                <a:gd name="T79" fmla="*/ 2 h 596"/>
                <a:gd name="T80" fmla="*/ 0 w 181"/>
                <a:gd name="T81" fmla="*/ 2 h 596"/>
                <a:gd name="T82" fmla="*/ 0 w 181"/>
                <a:gd name="T83" fmla="*/ 1 h 596"/>
                <a:gd name="T84" fmla="*/ 1 w 181"/>
                <a:gd name="T85" fmla="*/ 1 h 596"/>
                <a:gd name="T86" fmla="*/ 2 w 181"/>
                <a:gd name="T87" fmla="*/ 1 h 596"/>
                <a:gd name="T88" fmla="*/ 2 w 181"/>
                <a:gd name="T89" fmla="*/ 0 h 596"/>
                <a:gd name="T90" fmla="*/ 2 w 181"/>
                <a:gd name="T91" fmla="*/ 0 h 596"/>
                <a:gd name="T92" fmla="*/ 3 w 181"/>
                <a:gd name="T93" fmla="*/ 0 h 596"/>
                <a:gd name="T94" fmla="*/ 3 w 181"/>
                <a:gd name="T95" fmla="*/ 0 h 59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1" h="596">
                  <a:moveTo>
                    <a:pt x="120" y="13"/>
                  </a:moveTo>
                  <a:lnTo>
                    <a:pt x="120" y="507"/>
                  </a:lnTo>
                  <a:lnTo>
                    <a:pt x="120" y="525"/>
                  </a:lnTo>
                  <a:lnTo>
                    <a:pt x="120" y="540"/>
                  </a:lnTo>
                  <a:lnTo>
                    <a:pt x="121" y="550"/>
                  </a:lnTo>
                  <a:lnTo>
                    <a:pt x="121" y="554"/>
                  </a:lnTo>
                  <a:lnTo>
                    <a:pt x="123" y="559"/>
                  </a:lnTo>
                  <a:lnTo>
                    <a:pt x="126" y="563"/>
                  </a:lnTo>
                  <a:lnTo>
                    <a:pt x="130" y="567"/>
                  </a:lnTo>
                  <a:lnTo>
                    <a:pt x="134" y="570"/>
                  </a:lnTo>
                  <a:lnTo>
                    <a:pt x="139" y="573"/>
                  </a:lnTo>
                  <a:lnTo>
                    <a:pt x="144" y="575"/>
                  </a:lnTo>
                  <a:lnTo>
                    <a:pt x="151" y="576"/>
                  </a:lnTo>
                  <a:lnTo>
                    <a:pt x="158" y="577"/>
                  </a:lnTo>
                  <a:lnTo>
                    <a:pt x="168" y="579"/>
                  </a:lnTo>
                  <a:lnTo>
                    <a:pt x="175" y="581"/>
                  </a:lnTo>
                  <a:lnTo>
                    <a:pt x="178" y="582"/>
                  </a:lnTo>
                  <a:lnTo>
                    <a:pt x="180" y="584"/>
                  </a:lnTo>
                  <a:lnTo>
                    <a:pt x="181" y="585"/>
                  </a:lnTo>
                  <a:lnTo>
                    <a:pt x="181" y="587"/>
                  </a:lnTo>
                  <a:lnTo>
                    <a:pt x="181" y="591"/>
                  </a:lnTo>
                  <a:lnTo>
                    <a:pt x="179" y="594"/>
                  </a:lnTo>
                  <a:lnTo>
                    <a:pt x="176" y="596"/>
                  </a:lnTo>
                  <a:lnTo>
                    <a:pt x="171" y="596"/>
                  </a:lnTo>
                  <a:lnTo>
                    <a:pt x="164" y="596"/>
                  </a:lnTo>
                  <a:lnTo>
                    <a:pt x="155" y="596"/>
                  </a:lnTo>
                  <a:lnTo>
                    <a:pt x="144" y="595"/>
                  </a:lnTo>
                  <a:lnTo>
                    <a:pt x="132" y="595"/>
                  </a:lnTo>
                  <a:lnTo>
                    <a:pt x="119" y="594"/>
                  </a:lnTo>
                  <a:lnTo>
                    <a:pt x="109" y="594"/>
                  </a:lnTo>
                  <a:lnTo>
                    <a:pt x="100" y="593"/>
                  </a:lnTo>
                  <a:lnTo>
                    <a:pt x="92" y="593"/>
                  </a:lnTo>
                  <a:lnTo>
                    <a:pt x="85" y="593"/>
                  </a:lnTo>
                  <a:lnTo>
                    <a:pt x="76" y="594"/>
                  </a:lnTo>
                  <a:lnTo>
                    <a:pt x="65" y="594"/>
                  </a:lnTo>
                  <a:lnTo>
                    <a:pt x="52" y="595"/>
                  </a:lnTo>
                  <a:lnTo>
                    <a:pt x="40" y="595"/>
                  </a:lnTo>
                  <a:lnTo>
                    <a:pt x="29" y="596"/>
                  </a:lnTo>
                  <a:lnTo>
                    <a:pt x="19" y="596"/>
                  </a:lnTo>
                  <a:lnTo>
                    <a:pt x="11" y="596"/>
                  </a:lnTo>
                  <a:lnTo>
                    <a:pt x="6" y="596"/>
                  </a:lnTo>
                  <a:lnTo>
                    <a:pt x="3" y="594"/>
                  </a:lnTo>
                  <a:lnTo>
                    <a:pt x="0" y="591"/>
                  </a:lnTo>
                  <a:lnTo>
                    <a:pt x="0" y="588"/>
                  </a:lnTo>
                  <a:lnTo>
                    <a:pt x="0" y="586"/>
                  </a:lnTo>
                  <a:lnTo>
                    <a:pt x="1" y="584"/>
                  </a:lnTo>
                  <a:lnTo>
                    <a:pt x="3" y="582"/>
                  </a:lnTo>
                  <a:lnTo>
                    <a:pt x="6" y="580"/>
                  </a:lnTo>
                  <a:lnTo>
                    <a:pt x="13" y="578"/>
                  </a:lnTo>
                  <a:lnTo>
                    <a:pt x="23" y="576"/>
                  </a:lnTo>
                  <a:lnTo>
                    <a:pt x="31" y="575"/>
                  </a:lnTo>
                  <a:lnTo>
                    <a:pt x="38" y="574"/>
                  </a:lnTo>
                  <a:lnTo>
                    <a:pt x="43" y="572"/>
                  </a:lnTo>
                  <a:lnTo>
                    <a:pt x="48" y="569"/>
                  </a:lnTo>
                  <a:lnTo>
                    <a:pt x="52" y="566"/>
                  </a:lnTo>
                  <a:lnTo>
                    <a:pt x="56" y="562"/>
                  </a:lnTo>
                  <a:lnTo>
                    <a:pt x="59" y="558"/>
                  </a:lnTo>
                  <a:lnTo>
                    <a:pt x="61" y="553"/>
                  </a:lnTo>
                  <a:lnTo>
                    <a:pt x="61" y="549"/>
                  </a:lnTo>
                  <a:lnTo>
                    <a:pt x="62" y="539"/>
                  </a:lnTo>
                  <a:lnTo>
                    <a:pt x="62" y="525"/>
                  </a:lnTo>
                  <a:lnTo>
                    <a:pt x="62" y="506"/>
                  </a:lnTo>
                  <a:lnTo>
                    <a:pt x="62" y="122"/>
                  </a:lnTo>
                  <a:lnTo>
                    <a:pt x="62" y="104"/>
                  </a:lnTo>
                  <a:lnTo>
                    <a:pt x="62" y="90"/>
                  </a:lnTo>
                  <a:lnTo>
                    <a:pt x="62" y="81"/>
                  </a:lnTo>
                  <a:lnTo>
                    <a:pt x="61" y="76"/>
                  </a:lnTo>
                  <a:lnTo>
                    <a:pt x="60" y="71"/>
                  </a:lnTo>
                  <a:lnTo>
                    <a:pt x="57" y="67"/>
                  </a:lnTo>
                  <a:lnTo>
                    <a:pt x="54" y="63"/>
                  </a:lnTo>
                  <a:lnTo>
                    <a:pt x="50" y="59"/>
                  </a:lnTo>
                  <a:lnTo>
                    <a:pt x="46" y="57"/>
                  </a:lnTo>
                  <a:lnTo>
                    <a:pt x="41" y="55"/>
                  </a:lnTo>
                  <a:lnTo>
                    <a:pt x="35" y="54"/>
                  </a:lnTo>
                  <a:lnTo>
                    <a:pt x="29" y="54"/>
                  </a:lnTo>
                  <a:lnTo>
                    <a:pt x="18" y="53"/>
                  </a:lnTo>
                  <a:lnTo>
                    <a:pt x="11" y="52"/>
                  </a:lnTo>
                  <a:lnTo>
                    <a:pt x="9" y="51"/>
                  </a:lnTo>
                  <a:lnTo>
                    <a:pt x="7" y="49"/>
                  </a:lnTo>
                  <a:lnTo>
                    <a:pt x="6" y="47"/>
                  </a:lnTo>
                  <a:lnTo>
                    <a:pt x="6" y="45"/>
                  </a:lnTo>
                  <a:lnTo>
                    <a:pt x="6" y="42"/>
                  </a:lnTo>
                  <a:lnTo>
                    <a:pt x="9" y="39"/>
                  </a:lnTo>
                  <a:lnTo>
                    <a:pt x="12" y="37"/>
                  </a:lnTo>
                  <a:lnTo>
                    <a:pt x="18" y="36"/>
                  </a:lnTo>
                  <a:lnTo>
                    <a:pt x="42" y="30"/>
                  </a:lnTo>
                  <a:lnTo>
                    <a:pt x="63" y="24"/>
                  </a:lnTo>
                  <a:lnTo>
                    <a:pt x="72" y="21"/>
                  </a:lnTo>
                  <a:lnTo>
                    <a:pt x="80" y="17"/>
                  </a:lnTo>
                  <a:lnTo>
                    <a:pt x="88" y="13"/>
                  </a:lnTo>
                  <a:lnTo>
                    <a:pt x="94" y="9"/>
                  </a:lnTo>
                  <a:lnTo>
                    <a:pt x="106" y="2"/>
                  </a:lnTo>
                  <a:lnTo>
                    <a:pt x="112" y="0"/>
                  </a:lnTo>
                  <a:lnTo>
                    <a:pt x="115" y="1"/>
                  </a:lnTo>
                  <a:lnTo>
                    <a:pt x="118" y="3"/>
                  </a:lnTo>
                  <a:lnTo>
                    <a:pt x="119" y="8"/>
                  </a:lnTo>
                  <a:lnTo>
                    <a:pt x="120" y="1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39" name="Freeform 53"/>
            <p:cNvSpPr>
              <a:spLocks/>
            </p:cNvSpPr>
            <p:nvPr userDrawn="1"/>
          </p:nvSpPr>
          <p:spPr bwMode="auto">
            <a:xfrm>
              <a:off x="3467" y="2616"/>
              <a:ext cx="34" cy="89"/>
            </a:xfrm>
            <a:custGeom>
              <a:avLst/>
              <a:gdLst>
                <a:gd name="T0" fmla="*/ 2 w 223"/>
                <a:gd name="T1" fmla="*/ 12 h 475"/>
                <a:gd name="T2" fmla="*/ 2 w 223"/>
                <a:gd name="T3" fmla="*/ 13 h 475"/>
                <a:gd name="T4" fmla="*/ 3 w 223"/>
                <a:gd name="T5" fmla="*/ 14 h 475"/>
                <a:gd name="T6" fmla="*/ 3 w 223"/>
                <a:gd name="T7" fmla="*/ 15 h 475"/>
                <a:gd name="T8" fmla="*/ 3 w 223"/>
                <a:gd name="T9" fmla="*/ 15 h 475"/>
                <a:gd name="T10" fmla="*/ 3 w 223"/>
                <a:gd name="T11" fmla="*/ 16 h 475"/>
                <a:gd name="T12" fmla="*/ 4 w 223"/>
                <a:gd name="T13" fmla="*/ 16 h 475"/>
                <a:gd name="T14" fmla="*/ 4 w 223"/>
                <a:gd name="T15" fmla="*/ 15 h 475"/>
                <a:gd name="T16" fmla="*/ 5 w 223"/>
                <a:gd name="T17" fmla="*/ 15 h 475"/>
                <a:gd name="T18" fmla="*/ 5 w 223"/>
                <a:gd name="T19" fmla="*/ 15 h 475"/>
                <a:gd name="T20" fmla="*/ 5 w 223"/>
                <a:gd name="T21" fmla="*/ 15 h 475"/>
                <a:gd name="T22" fmla="*/ 5 w 223"/>
                <a:gd name="T23" fmla="*/ 15 h 475"/>
                <a:gd name="T24" fmla="*/ 5 w 223"/>
                <a:gd name="T25" fmla="*/ 15 h 475"/>
                <a:gd name="T26" fmla="*/ 5 w 223"/>
                <a:gd name="T27" fmla="*/ 16 h 475"/>
                <a:gd name="T28" fmla="*/ 4 w 223"/>
                <a:gd name="T29" fmla="*/ 16 h 475"/>
                <a:gd name="T30" fmla="*/ 4 w 223"/>
                <a:gd name="T31" fmla="*/ 16 h 475"/>
                <a:gd name="T32" fmla="*/ 3 w 223"/>
                <a:gd name="T33" fmla="*/ 17 h 475"/>
                <a:gd name="T34" fmla="*/ 3 w 223"/>
                <a:gd name="T35" fmla="*/ 17 h 475"/>
                <a:gd name="T36" fmla="*/ 2 w 223"/>
                <a:gd name="T37" fmla="*/ 17 h 475"/>
                <a:gd name="T38" fmla="*/ 2 w 223"/>
                <a:gd name="T39" fmla="*/ 16 h 475"/>
                <a:gd name="T40" fmla="*/ 2 w 223"/>
                <a:gd name="T41" fmla="*/ 16 h 475"/>
                <a:gd name="T42" fmla="*/ 2 w 223"/>
                <a:gd name="T43" fmla="*/ 16 h 475"/>
                <a:gd name="T44" fmla="*/ 1 w 223"/>
                <a:gd name="T45" fmla="*/ 15 h 475"/>
                <a:gd name="T46" fmla="*/ 1 w 223"/>
                <a:gd name="T47" fmla="*/ 15 h 475"/>
                <a:gd name="T48" fmla="*/ 1 w 223"/>
                <a:gd name="T49" fmla="*/ 14 h 475"/>
                <a:gd name="T50" fmla="*/ 1 w 223"/>
                <a:gd name="T51" fmla="*/ 14 h 475"/>
                <a:gd name="T52" fmla="*/ 1 w 223"/>
                <a:gd name="T53" fmla="*/ 13 h 475"/>
                <a:gd name="T54" fmla="*/ 1 w 223"/>
                <a:gd name="T55" fmla="*/ 4 h 475"/>
                <a:gd name="T56" fmla="*/ 1 w 223"/>
                <a:gd name="T57" fmla="*/ 4 h 475"/>
                <a:gd name="T58" fmla="*/ 1 w 223"/>
                <a:gd name="T59" fmla="*/ 4 h 475"/>
                <a:gd name="T60" fmla="*/ 1 w 223"/>
                <a:gd name="T61" fmla="*/ 4 h 475"/>
                <a:gd name="T62" fmla="*/ 0 w 223"/>
                <a:gd name="T63" fmla="*/ 4 h 475"/>
                <a:gd name="T64" fmla="*/ 0 w 223"/>
                <a:gd name="T65" fmla="*/ 4 h 475"/>
                <a:gd name="T66" fmla="*/ 0 w 223"/>
                <a:gd name="T67" fmla="*/ 4 h 475"/>
                <a:gd name="T68" fmla="*/ 0 w 223"/>
                <a:gd name="T69" fmla="*/ 4 h 475"/>
                <a:gd name="T70" fmla="*/ 0 w 223"/>
                <a:gd name="T71" fmla="*/ 3 h 475"/>
                <a:gd name="T72" fmla="*/ 1 w 223"/>
                <a:gd name="T73" fmla="*/ 3 h 475"/>
                <a:gd name="T74" fmla="*/ 1 w 223"/>
                <a:gd name="T75" fmla="*/ 2 h 475"/>
                <a:gd name="T76" fmla="*/ 2 w 223"/>
                <a:gd name="T77" fmla="*/ 1 h 475"/>
                <a:gd name="T78" fmla="*/ 2 w 223"/>
                <a:gd name="T79" fmla="*/ 0 h 475"/>
                <a:gd name="T80" fmla="*/ 2 w 223"/>
                <a:gd name="T81" fmla="*/ 0 h 475"/>
                <a:gd name="T82" fmla="*/ 2 w 223"/>
                <a:gd name="T83" fmla="*/ 0 h 475"/>
                <a:gd name="T84" fmla="*/ 2 w 223"/>
                <a:gd name="T85" fmla="*/ 0 h 475"/>
                <a:gd name="T86" fmla="*/ 2 w 223"/>
                <a:gd name="T87" fmla="*/ 0 h 475"/>
                <a:gd name="T88" fmla="*/ 2 w 223"/>
                <a:gd name="T89" fmla="*/ 3 h 475"/>
                <a:gd name="T90" fmla="*/ 2 w 223"/>
                <a:gd name="T91" fmla="*/ 3 h 475"/>
                <a:gd name="T92" fmla="*/ 3 w 223"/>
                <a:gd name="T93" fmla="*/ 3 h 475"/>
                <a:gd name="T94" fmla="*/ 3 w 223"/>
                <a:gd name="T95" fmla="*/ 3 h 475"/>
                <a:gd name="T96" fmla="*/ 5 w 223"/>
                <a:gd name="T97" fmla="*/ 3 h 475"/>
                <a:gd name="T98" fmla="*/ 5 w 223"/>
                <a:gd name="T99" fmla="*/ 3 h 475"/>
                <a:gd name="T100" fmla="*/ 5 w 223"/>
                <a:gd name="T101" fmla="*/ 4 h 475"/>
                <a:gd name="T102" fmla="*/ 5 w 223"/>
                <a:gd name="T103" fmla="*/ 4 h 475"/>
                <a:gd name="T104" fmla="*/ 5 w 223"/>
                <a:gd name="T105" fmla="*/ 4 h 475"/>
                <a:gd name="T106" fmla="*/ 3 w 223"/>
                <a:gd name="T107" fmla="*/ 4 h 475"/>
                <a:gd name="T108" fmla="*/ 2 w 223"/>
                <a:gd name="T109" fmla="*/ 4 h 4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23" h="475">
                  <a:moveTo>
                    <a:pt x="106" y="131"/>
                  </a:moveTo>
                  <a:lnTo>
                    <a:pt x="106" y="344"/>
                  </a:lnTo>
                  <a:lnTo>
                    <a:pt x="106" y="365"/>
                  </a:lnTo>
                  <a:lnTo>
                    <a:pt x="107" y="382"/>
                  </a:lnTo>
                  <a:lnTo>
                    <a:pt x="109" y="396"/>
                  </a:lnTo>
                  <a:lnTo>
                    <a:pt x="112" y="407"/>
                  </a:lnTo>
                  <a:lnTo>
                    <a:pt x="115" y="416"/>
                  </a:lnTo>
                  <a:lnTo>
                    <a:pt x="118" y="423"/>
                  </a:lnTo>
                  <a:lnTo>
                    <a:pt x="123" y="429"/>
                  </a:lnTo>
                  <a:lnTo>
                    <a:pt x="128" y="434"/>
                  </a:lnTo>
                  <a:lnTo>
                    <a:pt x="134" y="438"/>
                  </a:lnTo>
                  <a:lnTo>
                    <a:pt x="140" y="441"/>
                  </a:lnTo>
                  <a:lnTo>
                    <a:pt x="147" y="442"/>
                  </a:lnTo>
                  <a:lnTo>
                    <a:pt x="155" y="443"/>
                  </a:lnTo>
                  <a:lnTo>
                    <a:pt x="165" y="442"/>
                  </a:lnTo>
                  <a:lnTo>
                    <a:pt x="174" y="439"/>
                  </a:lnTo>
                  <a:lnTo>
                    <a:pt x="184" y="435"/>
                  </a:lnTo>
                  <a:lnTo>
                    <a:pt x="196" y="429"/>
                  </a:lnTo>
                  <a:lnTo>
                    <a:pt x="217" y="415"/>
                  </a:lnTo>
                  <a:lnTo>
                    <a:pt x="219" y="415"/>
                  </a:lnTo>
                  <a:lnTo>
                    <a:pt x="221" y="416"/>
                  </a:lnTo>
                  <a:lnTo>
                    <a:pt x="222" y="418"/>
                  </a:lnTo>
                  <a:lnTo>
                    <a:pt x="223" y="421"/>
                  </a:lnTo>
                  <a:lnTo>
                    <a:pt x="222" y="427"/>
                  </a:lnTo>
                  <a:lnTo>
                    <a:pt x="218" y="432"/>
                  </a:lnTo>
                  <a:lnTo>
                    <a:pt x="213" y="438"/>
                  </a:lnTo>
                  <a:lnTo>
                    <a:pt x="206" y="444"/>
                  </a:lnTo>
                  <a:lnTo>
                    <a:pt x="197" y="451"/>
                  </a:lnTo>
                  <a:lnTo>
                    <a:pt x="187" y="458"/>
                  </a:lnTo>
                  <a:lnTo>
                    <a:pt x="178" y="463"/>
                  </a:lnTo>
                  <a:lnTo>
                    <a:pt x="168" y="467"/>
                  </a:lnTo>
                  <a:lnTo>
                    <a:pt x="158" y="471"/>
                  </a:lnTo>
                  <a:lnTo>
                    <a:pt x="148" y="473"/>
                  </a:lnTo>
                  <a:lnTo>
                    <a:pt x="137" y="475"/>
                  </a:lnTo>
                  <a:lnTo>
                    <a:pt x="127" y="475"/>
                  </a:lnTo>
                  <a:lnTo>
                    <a:pt x="118" y="475"/>
                  </a:lnTo>
                  <a:lnTo>
                    <a:pt x="110" y="474"/>
                  </a:lnTo>
                  <a:lnTo>
                    <a:pt x="102" y="473"/>
                  </a:lnTo>
                  <a:lnTo>
                    <a:pt x="95" y="471"/>
                  </a:lnTo>
                  <a:lnTo>
                    <a:pt x="89" y="468"/>
                  </a:lnTo>
                  <a:lnTo>
                    <a:pt x="82" y="465"/>
                  </a:lnTo>
                  <a:lnTo>
                    <a:pt x="77" y="461"/>
                  </a:lnTo>
                  <a:lnTo>
                    <a:pt x="72" y="456"/>
                  </a:lnTo>
                  <a:lnTo>
                    <a:pt x="67" y="451"/>
                  </a:lnTo>
                  <a:lnTo>
                    <a:pt x="63" y="446"/>
                  </a:lnTo>
                  <a:lnTo>
                    <a:pt x="59" y="440"/>
                  </a:lnTo>
                  <a:lnTo>
                    <a:pt x="56" y="433"/>
                  </a:lnTo>
                  <a:lnTo>
                    <a:pt x="53" y="426"/>
                  </a:lnTo>
                  <a:lnTo>
                    <a:pt x="51" y="418"/>
                  </a:lnTo>
                  <a:lnTo>
                    <a:pt x="49" y="408"/>
                  </a:lnTo>
                  <a:lnTo>
                    <a:pt x="48" y="399"/>
                  </a:lnTo>
                  <a:lnTo>
                    <a:pt x="48" y="392"/>
                  </a:lnTo>
                  <a:lnTo>
                    <a:pt x="48" y="381"/>
                  </a:lnTo>
                  <a:lnTo>
                    <a:pt x="48" y="365"/>
                  </a:lnTo>
                  <a:lnTo>
                    <a:pt x="48" y="344"/>
                  </a:lnTo>
                  <a:lnTo>
                    <a:pt x="48" y="127"/>
                  </a:lnTo>
                  <a:lnTo>
                    <a:pt x="48" y="122"/>
                  </a:lnTo>
                  <a:lnTo>
                    <a:pt x="47" y="118"/>
                  </a:lnTo>
                  <a:lnTo>
                    <a:pt x="45" y="115"/>
                  </a:lnTo>
                  <a:lnTo>
                    <a:pt x="43" y="113"/>
                  </a:lnTo>
                  <a:lnTo>
                    <a:pt x="38" y="113"/>
                  </a:lnTo>
                  <a:lnTo>
                    <a:pt x="27" y="112"/>
                  </a:lnTo>
                  <a:lnTo>
                    <a:pt x="15" y="112"/>
                  </a:lnTo>
                  <a:lnTo>
                    <a:pt x="7" y="111"/>
                  </a:lnTo>
                  <a:lnTo>
                    <a:pt x="4" y="110"/>
                  </a:lnTo>
                  <a:lnTo>
                    <a:pt x="1" y="109"/>
                  </a:lnTo>
                  <a:lnTo>
                    <a:pt x="0" y="107"/>
                  </a:lnTo>
                  <a:lnTo>
                    <a:pt x="0" y="106"/>
                  </a:lnTo>
                  <a:lnTo>
                    <a:pt x="0" y="103"/>
                  </a:lnTo>
                  <a:lnTo>
                    <a:pt x="3" y="100"/>
                  </a:lnTo>
                  <a:lnTo>
                    <a:pt x="7" y="97"/>
                  </a:lnTo>
                  <a:lnTo>
                    <a:pt x="11" y="93"/>
                  </a:lnTo>
                  <a:lnTo>
                    <a:pt x="25" y="84"/>
                  </a:lnTo>
                  <a:lnTo>
                    <a:pt x="37" y="74"/>
                  </a:lnTo>
                  <a:lnTo>
                    <a:pt x="49" y="64"/>
                  </a:lnTo>
                  <a:lnTo>
                    <a:pt x="59" y="54"/>
                  </a:lnTo>
                  <a:lnTo>
                    <a:pt x="69" y="43"/>
                  </a:lnTo>
                  <a:lnTo>
                    <a:pt x="77" y="31"/>
                  </a:lnTo>
                  <a:lnTo>
                    <a:pt x="84" y="19"/>
                  </a:lnTo>
                  <a:lnTo>
                    <a:pt x="91" y="8"/>
                  </a:lnTo>
                  <a:lnTo>
                    <a:pt x="92" y="4"/>
                  </a:lnTo>
                  <a:lnTo>
                    <a:pt x="94" y="2"/>
                  </a:lnTo>
                  <a:lnTo>
                    <a:pt x="97" y="1"/>
                  </a:lnTo>
                  <a:lnTo>
                    <a:pt x="99" y="0"/>
                  </a:lnTo>
                  <a:lnTo>
                    <a:pt x="102" y="1"/>
                  </a:lnTo>
                  <a:lnTo>
                    <a:pt x="104" y="3"/>
                  </a:lnTo>
                  <a:lnTo>
                    <a:pt x="105" y="6"/>
                  </a:lnTo>
                  <a:lnTo>
                    <a:pt x="106" y="10"/>
                  </a:lnTo>
                  <a:lnTo>
                    <a:pt x="106" y="70"/>
                  </a:lnTo>
                  <a:lnTo>
                    <a:pt x="106" y="74"/>
                  </a:lnTo>
                  <a:lnTo>
                    <a:pt x="107" y="77"/>
                  </a:lnTo>
                  <a:lnTo>
                    <a:pt x="108" y="80"/>
                  </a:lnTo>
                  <a:lnTo>
                    <a:pt x="109" y="83"/>
                  </a:lnTo>
                  <a:lnTo>
                    <a:pt x="111" y="85"/>
                  </a:lnTo>
                  <a:lnTo>
                    <a:pt x="113" y="86"/>
                  </a:lnTo>
                  <a:lnTo>
                    <a:pt x="116" y="87"/>
                  </a:lnTo>
                  <a:lnTo>
                    <a:pt x="119" y="87"/>
                  </a:lnTo>
                  <a:lnTo>
                    <a:pt x="203" y="87"/>
                  </a:lnTo>
                  <a:lnTo>
                    <a:pt x="207" y="88"/>
                  </a:lnTo>
                  <a:lnTo>
                    <a:pt x="209" y="90"/>
                  </a:lnTo>
                  <a:lnTo>
                    <a:pt x="210" y="94"/>
                  </a:lnTo>
                  <a:lnTo>
                    <a:pt x="211" y="99"/>
                  </a:lnTo>
                  <a:lnTo>
                    <a:pt x="211" y="105"/>
                  </a:lnTo>
                  <a:lnTo>
                    <a:pt x="209" y="109"/>
                  </a:lnTo>
                  <a:lnTo>
                    <a:pt x="208" y="112"/>
                  </a:lnTo>
                  <a:lnTo>
                    <a:pt x="205" y="113"/>
                  </a:lnTo>
                  <a:lnTo>
                    <a:pt x="114" y="113"/>
                  </a:lnTo>
                  <a:lnTo>
                    <a:pt x="111" y="115"/>
                  </a:lnTo>
                  <a:lnTo>
                    <a:pt x="108" y="119"/>
                  </a:lnTo>
                  <a:lnTo>
                    <a:pt x="106" y="125"/>
                  </a:lnTo>
                  <a:lnTo>
                    <a:pt x="106" y="13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0" name="Freeform 54"/>
            <p:cNvSpPr>
              <a:spLocks noEditPoints="1"/>
            </p:cNvSpPr>
            <p:nvPr userDrawn="1"/>
          </p:nvSpPr>
          <p:spPr bwMode="auto">
            <a:xfrm>
              <a:off x="3506" y="2631"/>
              <a:ext cx="55" cy="74"/>
            </a:xfrm>
            <a:custGeom>
              <a:avLst/>
              <a:gdLst>
                <a:gd name="T0" fmla="*/ 2 w 364"/>
                <a:gd name="T1" fmla="*/ 5 h 391"/>
                <a:gd name="T2" fmla="*/ 2 w 364"/>
                <a:gd name="T3" fmla="*/ 5 h 391"/>
                <a:gd name="T4" fmla="*/ 2 w 364"/>
                <a:gd name="T5" fmla="*/ 6 h 391"/>
                <a:gd name="T6" fmla="*/ 2 w 364"/>
                <a:gd name="T7" fmla="*/ 8 h 391"/>
                <a:gd name="T8" fmla="*/ 2 w 364"/>
                <a:gd name="T9" fmla="*/ 9 h 391"/>
                <a:gd name="T10" fmla="*/ 2 w 364"/>
                <a:gd name="T11" fmla="*/ 11 h 391"/>
                <a:gd name="T12" fmla="*/ 3 w 364"/>
                <a:gd name="T13" fmla="*/ 12 h 391"/>
                <a:gd name="T14" fmla="*/ 4 w 364"/>
                <a:gd name="T15" fmla="*/ 12 h 391"/>
                <a:gd name="T16" fmla="*/ 5 w 364"/>
                <a:gd name="T17" fmla="*/ 13 h 391"/>
                <a:gd name="T18" fmla="*/ 6 w 364"/>
                <a:gd name="T19" fmla="*/ 12 h 391"/>
                <a:gd name="T20" fmla="*/ 7 w 364"/>
                <a:gd name="T21" fmla="*/ 12 h 391"/>
                <a:gd name="T22" fmla="*/ 8 w 364"/>
                <a:gd name="T23" fmla="*/ 11 h 391"/>
                <a:gd name="T24" fmla="*/ 8 w 364"/>
                <a:gd name="T25" fmla="*/ 11 h 391"/>
                <a:gd name="T26" fmla="*/ 8 w 364"/>
                <a:gd name="T27" fmla="*/ 11 h 391"/>
                <a:gd name="T28" fmla="*/ 8 w 364"/>
                <a:gd name="T29" fmla="*/ 12 h 391"/>
                <a:gd name="T30" fmla="*/ 7 w 364"/>
                <a:gd name="T31" fmla="*/ 13 h 391"/>
                <a:gd name="T32" fmla="*/ 6 w 364"/>
                <a:gd name="T33" fmla="*/ 14 h 391"/>
                <a:gd name="T34" fmla="*/ 4 w 364"/>
                <a:gd name="T35" fmla="*/ 14 h 391"/>
                <a:gd name="T36" fmla="*/ 3 w 364"/>
                <a:gd name="T37" fmla="*/ 14 h 391"/>
                <a:gd name="T38" fmla="*/ 2 w 364"/>
                <a:gd name="T39" fmla="*/ 13 h 391"/>
                <a:gd name="T40" fmla="*/ 1 w 364"/>
                <a:gd name="T41" fmla="*/ 12 h 391"/>
                <a:gd name="T42" fmla="*/ 0 w 364"/>
                <a:gd name="T43" fmla="*/ 10 h 391"/>
                <a:gd name="T44" fmla="*/ 0 w 364"/>
                <a:gd name="T45" fmla="*/ 8 h 391"/>
                <a:gd name="T46" fmla="*/ 0 w 364"/>
                <a:gd name="T47" fmla="*/ 6 h 391"/>
                <a:gd name="T48" fmla="*/ 0 w 364"/>
                <a:gd name="T49" fmla="*/ 5 h 391"/>
                <a:gd name="T50" fmla="*/ 0 w 364"/>
                <a:gd name="T51" fmla="*/ 4 h 391"/>
                <a:gd name="T52" fmla="*/ 1 w 364"/>
                <a:gd name="T53" fmla="*/ 3 h 391"/>
                <a:gd name="T54" fmla="*/ 1 w 364"/>
                <a:gd name="T55" fmla="*/ 2 h 391"/>
                <a:gd name="T56" fmla="*/ 2 w 364"/>
                <a:gd name="T57" fmla="*/ 2 h 391"/>
                <a:gd name="T58" fmla="*/ 3 w 364"/>
                <a:gd name="T59" fmla="*/ 0 h 391"/>
                <a:gd name="T60" fmla="*/ 4 w 364"/>
                <a:gd name="T61" fmla="*/ 0 h 391"/>
                <a:gd name="T62" fmla="*/ 6 w 364"/>
                <a:gd name="T63" fmla="*/ 0 h 391"/>
                <a:gd name="T64" fmla="*/ 7 w 364"/>
                <a:gd name="T65" fmla="*/ 1 h 391"/>
                <a:gd name="T66" fmla="*/ 8 w 364"/>
                <a:gd name="T67" fmla="*/ 2 h 391"/>
                <a:gd name="T68" fmla="*/ 8 w 364"/>
                <a:gd name="T69" fmla="*/ 3 h 391"/>
                <a:gd name="T70" fmla="*/ 8 w 364"/>
                <a:gd name="T71" fmla="*/ 4 h 391"/>
                <a:gd name="T72" fmla="*/ 8 w 364"/>
                <a:gd name="T73" fmla="*/ 5 h 391"/>
                <a:gd name="T74" fmla="*/ 8 w 364"/>
                <a:gd name="T75" fmla="*/ 5 h 391"/>
                <a:gd name="T76" fmla="*/ 2 w 364"/>
                <a:gd name="T77" fmla="*/ 5 h 391"/>
                <a:gd name="T78" fmla="*/ 5 w 364"/>
                <a:gd name="T79" fmla="*/ 5 h 391"/>
                <a:gd name="T80" fmla="*/ 6 w 364"/>
                <a:gd name="T81" fmla="*/ 5 h 391"/>
                <a:gd name="T82" fmla="*/ 6 w 364"/>
                <a:gd name="T83" fmla="*/ 4 h 391"/>
                <a:gd name="T84" fmla="*/ 7 w 364"/>
                <a:gd name="T85" fmla="*/ 4 h 391"/>
                <a:gd name="T86" fmla="*/ 7 w 364"/>
                <a:gd name="T87" fmla="*/ 3 h 391"/>
                <a:gd name="T88" fmla="*/ 6 w 364"/>
                <a:gd name="T89" fmla="*/ 2 h 391"/>
                <a:gd name="T90" fmla="*/ 6 w 364"/>
                <a:gd name="T91" fmla="*/ 1 h 391"/>
                <a:gd name="T92" fmla="*/ 6 w 364"/>
                <a:gd name="T93" fmla="*/ 1 h 391"/>
                <a:gd name="T94" fmla="*/ 5 w 364"/>
                <a:gd name="T95" fmla="*/ 1 h 391"/>
                <a:gd name="T96" fmla="*/ 4 w 364"/>
                <a:gd name="T97" fmla="*/ 1 h 391"/>
                <a:gd name="T98" fmla="*/ 3 w 364"/>
                <a:gd name="T99" fmla="*/ 1 h 391"/>
                <a:gd name="T100" fmla="*/ 2 w 364"/>
                <a:gd name="T101" fmla="*/ 2 h 391"/>
                <a:gd name="T102" fmla="*/ 2 w 364"/>
                <a:gd name="T103" fmla="*/ 4 h 391"/>
                <a:gd name="T104" fmla="*/ 2 w 364"/>
                <a:gd name="T105" fmla="*/ 4 h 391"/>
                <a:gd name="T106" fmla="*/ 2 w 364"/>
                <a:gd name="T107" fmla="*/ 5 h 391"/>
                <a:gd name="T108" fmla="*/ 2 w 364"/>
                <a:gd name="T109" fmla="*/ 5 h 3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64" h="391">
                  <a:moveTo>
                    <a:pt x="354" y="151"/>
                  </a:moveTo>
                  <a:lnTo>
                    <a:pt x="97" y="151"/>
                  </a:lnTo>
                  <a:lnTo>
                    <a:pt x="87" y="151"/>
                  </a:lnTo>
                  <a:lnTo>
                    <a:pt x="79" y="152"/>
                  </a:lnTo>
                  <a:lnTo>
                    <a:pt x="73" y="153"/>
                  </a:lnTo>
                  <a:lnTo>
                    <a:pt x="70" y="154"/>
                  </a:lnTo>
                  <a:lnTo>
                    <a:pt x="67" y="157"/>
                  </a:lnTo>
                  <a:lnTo>
                    <a:pt x="65" y="162"/>
                  </a:lnTo>
                  <a:lnTo>
                    <a:pt x="63" y="168"/>
                  </a:lnTo>
                  <a:lnTo>
                    <a:pt x="63" y="177"/>
                  </a:lnTo>
                  <a:lnTo>
                    <a:pt x="63" y="195"/>
                  </a:lnTo>
                  <a:lnTo>
                    <a:pt x="65" y="213"/>
                  </a:lnTo>
                  <a:lnTo>
                    <a:pt x="69" y="230"/>
                  </a:lnTo>
                  <a:lnTo>
                    <a:pt x="74" y="246"/>
                  </a:lnTo>
                  <a:lnTo>
                    <a:pt x="80" y="261"/>
                  </a:lnTo>
                  <a:lnTo>
                    <a:pt x="88" y="275"/>
                  </a:lnTo>
                  <a:lnTo>
                    <a:pt x="97" y="288"/>
                  </a:lnTo>
                  <a:lnTo>
                    <a:pt x="107" y="301"/>
                  </a:lnTo>
                  <a:lnTo>
                    <a:pt x="119" y="313"/>
                  </a:lnTo>
                  <a:lnTo>
                    <a:pt x="133" y="324"/>
                  </a:lnTo>
                  <a:lnTo>
                    <a:pt x="146" y="334"/>
                  </a:lnTo>
                  <a:lnTo>
                    <a:pt x="160" y="341"/>
                  </a:lnTo>
                  <a:lnTo>
                    <a:pt x="176" y="347"/>
                  </a:lnTo>
                  <a:lnTo>
                    <a:pt x="192" y="351"/>
                  </a:lnTo>
                  <a:lnTo>
                    <a:pt x="209" y="353"/>
                  </a:lnTo>
                  <a:lnTo>
                    <a:pt x="227" y="354"/>
                  </a:lnTo>
                  <a:lnTo>
                    <a:pt x="241" y="353"/>
                  </a:lnTo>
                  <a:lnTo>
                    <a:pt x="255" y="351"/>
                  </a:lnTo>
                  <a:lnTo>
                    <a:pt x="269" y="348"/>
                  </a:lnTo>
                  <a:lnTo>
                    <a:pt x="283" y="344"/>
                  </a:lnTo>
                  <a:lnTo>
                    <a:pt x="296" y="339"/>
                  </a:lnTo>
                  <a:lnTo>
                    <a:pt x="309" y="332"/>
                  </a:lnTo>
                  <a:lnTo>
                    <a:pt x="322" y="323"/>
                  </a:lnTo>
                  <a:lnTo>
                    <a:pt x="334" y="314"/>
                  </a:lnTo>
                  <a:lnTo>
                    <a:pt x="347" y="303"/>
                  </a:lnTo>
                  <a:lnTo>
                    <a:pt x="352" y="300"/>
                  </a:lnTo>
                  <a:lnTo>
                    <a:pt x="355" y="300"/>
                  </a:lnTo>
                  <a:lnTo>
                    <a:pt x="357" y="301"/>
                  </a:lnTo>
                  <a:lnTo>
                    <a:pt x="358" y="303"/>
                  </a:lnTo>
                  <a:lnTo>
                    <a:pt x="359" y="306"/>
                  </a:lnTo>
                  <a:lnTo>
                    <a:pt x="358" y="309"/>
                  </a:lnTo>
                  <a:lnTo>
                    <a:pt x="357" y="312"/>
                  </a:lnTo>
                  <a:lnTo>
                    <a:pt x="354" y="316"/>
                  </a:lnTo>
                  <a:lnTo>
                    <a:pt x="351" y="321"/>
                  </a:lnTo>
                  <a:lnTo>
                    <a:pt x="340" y="332"/>
                  </a:lnTo>
                  <a:lnTo>
                    <a:pt x="326" y="345"/>
                  </a:lnTo>
                  <a:lnTo>
                    <a:pt x="312" y="356"/>
                  </a:lnTo>
                  <a:lnTo>
                    <a:pt x="296" y="365"/>
                  </a:lnTo>
                  <a:lnTo>
                    <a:pt x="280" y="373"/>
                  </a:lnTo>
                  <a:lnTo>
                    <a:pt x="264" y="380"/>
                  </a:lnTo>
                  <a:lnTo>
                    <a:pt x="247" y="385"/>
                  </a:lnTo>
                  <a:lnTo>
                    <a:pt x="230" y="388"/>
                  </a:lnTo>
                  <a:lnTo>
                    <a:pt x="211" y="390"/>
                  </a:lnTo>
                  <a:lnTo>
                    <a:pt x="192" y="391"/>
                  </a:lnTo>
                  <a:lnTo>
                    <a:pt x="173" y="390"/>
                  </a:lnTo>
                  <a:lnTo>
                    <a:pt x="153" y="388"/>
                  </a:lnTo>
                  <a:lnTo>
                    <a:pt x="135" y="383"/>
                  </a:lnTo>
                  <a:lnTo>
                    <a:pt x="117" y="377"/>
                  </a:lnTo>
                  <a:lnTo>
                    <a:pt x="100" y="370"/>
                  </a:lnTo>
                  <a:lnTo>
                    <a:pt x="84" y="360"/>
                  </a:lnTo>
                  <a:lnTo>
                    <a:pt x="69" y="349"/>
                  </a:lnTo>
                  <a:lnTo>
                    <a:pt x="55" y="336"/>
                  </a:lnTo>
                  <a:lnTo>
                    <a:pt x="42" y="320"/>
                  </a:lnTo>
                  <a:lnTo>
                    <a:pt x="31" y="305"/>
                  </a:lnTo>
                  <a:lnTo>
                    <a:pt x="21" y="289"/>
                  </a:lnTo>
                  <a:lnTo>
                    <a:pt x="14" y="273"/>
                  </a:lnTo>
                  <a:lnTo>
                    <a:pt x="8" y="255"/>
                  </a:lnTo>
                  <a:lnTo>
                    <a:pt x="3" y="237"/>
                  </a:lnTo>
                  <a:lnTo>
                    <a:pt x="1" y="218"/>
                  </a:lnTo>
                  <a:lnTo>
                    <a:pt x="0" y="197"/>
                  </a:lnTo>
                  <a:lnTo>
                    <a:pt x="0" y="186"/>
                  </a:lnTo>
                  <a:lnTo>
                    <a:pt x="1" y="175"/>
                  </a:lnTo>
                  <a:lnTo>
                    <a:pt x="2" y="165"/>
                  </a:lnTo>
                  <a:lnTo>
                    <a:pt x="4" y="155"/>
                  </a:lnTo>
                  <a:lnTo>
                    <a:pt x="6" y="145"/>
                  </a:lnTo>
                  <a:lnTo>
                    <a:pt x="9" y="136"/>
                  </a:lnTo>
                  <a:lnTo>
                    <a:pt x="12" y="127"/>
                  </a:lnTo>
                  <a:lnTo>
                    <a:pt x="16" y="118"/>
                  </a:lnTo>
                  <a:lnTo>
                    <a:pt x="20" y="109"/>
                  </a:lnTo>
                  <a:lnTo>
                    <a:pt x="25" y="100"/>
                  </a:lnTo>
                  <a:lnTo>
                    <a:pt x="30" y="92"/>
                  </a:lnTo>
                  <a:lnTo>
                    <a:pt x="35" y="84"/>
                  </a:lnTo>
                  <a:lnTo>
                    <a:pt x="42" y="76"/>
                  </a:lnTo>
                  <a:lnTo>
                    <a:pt x="48" y="68"/>
                  </a:lnTo>
                  <a:lnTo>
                    <a:pt x="55" y="60"/>
                  </a:lnTo>
                  <a:lnTo>
                    <a:pt x="63" y="53"/>
                  </a:lnTo>
                  <a:lnTo>
                    <a:pt x="79" y="41"/>
                  </a:lnTo>
                  <a:lnTo>
                    <a:pt x="95" y="30"/>
                  </a:lnTo>
                  <a:lnTo>
                    <a:pt x="112" y="21"/>
                  </a:lnTo>
                  <a:lnTo>
                    <a:pt x="132" y="13"/>
                  </a:lnTo>
                  <a:lnTo>
                    <a:pt x="151" y="7"/>
                  </a:lnTo>
                  <a:lnTo>
                    <a:pt x="170" y="3"/>
                  </a:lnTo>
                  <a:lnTo>
                    <a:pt x="191" y="1"/>
                  </a:lnTo>
                  <a:lnTo>
                    <a:pt x="213" y="0"/>
                  </a:lnTo>
                  <a:lnTo>
                    <a:pt x="232" y="1"/>
                  </a:lnTo>
                  <a:lnTo>
                    <a:pt x="250" y="3"/>
                  </a:lnTo>
                  <a:lnTo>
                    <a:pt x="267" y="7"/>
                  </a:lnTo>
                  <a:lnTo>
                    <a:pt x="283" y="13"/>
                  </a:lnTo>
                  <a:lnTo>
                    <a:pt x="297" y="20"/>
                  </a:lnTo>
                  <a:lnTo>
                    <a:pt x="312" y="29"/>
                  </a:lnTo>
                  <a:lnTo>
                    <a:pt x="324" y="39"/>
                  </a:lnTo>
                  <a:lnTo>
                    <a:pt x="335" y="52"/>
                  </a:lnTo>
                  <a:lnTo>
                    <a:pt x="342" y="61"/>
                  </a:lnTo>
                  <a:lnTo>
                    <a:pt x="348" y="70"/>
                  </a:lnTo>
                  <a:lnTo>
                    <a:pt x="353" y="81"/>
                  </a:lnTo>
                  <a:lnTo>
                    <a:pt x="357" y="92"/>
                  </a:lnTo>
                  <a:lnTo>
                    <a:pt x="360" y="102"/>
                  </a:lnTo>
                  <a:lnTo>
                    <a:pt x="362" y="114"/>
                  </a:lnTo>
                  <a:lnTo>
                    <a:pt x="364" y="125"/>
                  </a:lnTo>
                  <a:lnTo>
                    <a:pt x="364" y="137"/>
                  </a:lnTo>
                  <a:lnTo>
                    <a:pt x="364" y="143"/>
                  </a:lnTo>
                  <a:lnTo>
                    <a:pt x="362" y="148"/>
                  </a:lnTo>
                  <a:lnTo>
                    <a:pt x="360" y="149"/>
                  </a:lnTo>
                  <a:lnTo>
                    <a:pt x="359" y="150"/>
                  </a:lnTo>
                  <a:lnTo>
                    <a:pt x="357" y="151"/>
                  </a:lnTo>
                  <a:lnTo>
                    <a:pt x="354" y="151"/>
                  </a:lnTo>
                  <a:close/>
                  <a:moveTo>
                    <a:pt x="98" y="132"/>
                  </a:moveTo>
                  <a:lnTo>
                    <a:pt x="167" y="132"/>
                  </a:lnTo>
                  <a:lnTo>
                    <a:pt x="195" y="132"/>
                  </a:lnTo>
                  <a:lnTo>
                    <a:pt x="216" y="131"/>
                  </a:lnTo>
                  <a:lnTo>
                    <a:pt x="232" y="131"/>
                  </a:lnTo>
                  <a:lnTo>
                    <a:pt x="243" y="129"/>
                  </a:lnTo>
                  <a:lnTo>
                    <a:pt x="255" y="127"/>
                  </a:lnTo>
                  <a:lnTo>
                    <a:pt x="266" y="124"/>
                  </a:lnTo>
                  <a:lnTo>
                    <a:pt x="275" y="121"/>
                  </a:lnTo>
                  <a:lnTo>
                    <a:pt x="282" y="116"/>
                  </a:lnTo>
                  <a:lnTo>
                    <a:pt x="288" y="111"/>
                  </a:lnTo>
                  <a:lnTo>
                    <a:pt x="292" y="105"/>
                  </a:lnTo>
                  <a:lnTo>
                    <a:pt x="295" y="99"/>
                  </a:lnTo>
                  <a:lnTo>
                    <a:pt x="296" y="92"/>
                  </a:lnTo>
                  <a:lnTo>
                    <a:pt x="295" y="83"/>
                  </a:lnTo>
                  <a:lnTo>
                    <a:pt x="294" y="73"/>
                  </a:lnTo>
                  <a:lnTo>
                    <a:pt x="291" y="66"/>
                  </a:lnTo>
                  <a:lnTo>
                    <a:pt x="288" y="58"/>
                  </a:lnTo>
                  <a:lnTo>
                    <a:pt x="284" y="51"/>
                  </a:lnTo>
                  <a:lnTo>
                    <a:pt x="279" y="45"/>
                  </a:lnTo>
                  <a:lnTo>
                    <a:pt x="273" y="39"/>
                  </a:lnTo>
                  <a:lnTo>
                    <a:pt x="265" y="33"/>
                  </a:lnTo>
                  <a:lnTo>
                    <a:pt x="258" y="29"/>
                  </a:lnTo>
                  <a:lnTo>
                    <a:pt x="251" y="25"/>
                  </a:lnTo>
                  <a:lnTo>
                    <a:pt x="243" y="22"/>
                  </a:lnTo>
                  <a:lnTo>
                    <a:pt x="235" y="20"/>
                  </a:lnTo>
                  <a:lnTo>
                    <a:pt x="227" y="18"/>
                  </a:lnTo>
                  <a:lnTo>
                    <a:pt x="219" y="16"/>
                  </a:lnTo>
                  <a:lnTo>
                    <a:pt x="210" y="15"/>
                  </a:lnTo>
                  <a:lnTo>
                    <a:pt x="201" y="15"/>
                  </a:lnTo>
                  <a:lnTo>
                    <a:pt x="184" y="16"/>
                  </a:lnTo>
                  <a:lnTo>
                    <a:pt x="169" y="18"/>
                  </a:lnTo>
                  <a:lnTo>
                    <a:pt x="154" y="23"/>
                  </a:lnTo>
                  <a:lnTo>
                    <a:pt x="140" y="29"/>
                  </a:lnTo>
                  <a:lnTo>
                    <a:pt x="126" y="37"/>
                  </a:lnTo>
                  <a:lnTo>
                    <a:pt x="113" y="47"/>
                  </a:lnTo>
                  <a:lnTo>
                    <a:pt x="101" y="58"/>
                  </a:lnTo>
                  <a:lnTo>
                    <a:pt x="91" y="71"/>
                  </a:lnTo>
                  <a:lnTo>
                    <a:pt x="82" y="86"/>
                  </a:lnTo>
                  <a:lnTo>
                    <a:pt x="75" y="99"/>
                  </a:lnTo>
                  <a:lnTo>
                    <a:pt x="73" y="105"/>
                  </a:lnTo>
                  <a:lnTo>
                    <a:pt x="71" y="110"/>
                  </a:lnTo>
                  <a:lnTo>
                    <a:pt x="70" y="116"/>
                  </a:lnTo>
                  <a:lnTo>
                    <a:pt x="70" y="121"/>
                  </a:lnTo>
                  <a:lnTo>
                    <a:pt x="70" y="124"/>
                  </a:lnTo>
                  <a:lnTo>
                    <a:pt x="72" y="126"/>
                  </a:lnTo>
                  <a:lnTo>
                    <a:pt x="74" y="128"/>
                  </a:lnTo>
                  <a:lnTo>
                    <a:pt x="77" y="129"/>
                  </a:lnTo>
                  <a:lnTo>
                    <a:pt x="86" y="131"/>
                  </a:lnTo>
                  <a:lnTo>
                    <a:pt x="98" y="13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1" name="Freeform 55"/>
            <p:cNvSpPr>
              <a:spLocks/>
            </p:cNvSpPr>
            <p:nvPr userDrawn="1"/>
          </p:nvSpPr>
          <p:spPr bwMode="auto">
            <a:xfrm>
              <a:off x="3567" y="2616"/>
              <a:ext cx="35" cy="89"/>
            </a:xfrm>
            <a:custGeom>
              <a:avLst/>
              <a:gdLst>
                <a:gd name="T0" fmla="*/ 3 w 221"/>
                <a:gd name="T1" fmla="*/ 12 h 475"/>
                <a:gd name="T2" fmla="*/ 3 w 221"/>
                <a:gd name="T3" fmla="*/ 13 h 475"/>
                <a:gd name="T4" fmla="*/ 3 w 221"/>
                <a:gd name="T5" fmla="*/ 14 h 475"/>
                <a:gd name="T6" fmla="*/ 3 w 221"/>
                <a:gd name="T7" fmla="*/ 15 h 475"/>
                <a:gd name="T8" fmla="*/ 3 w 221"/>
                <a:gd name="T9" fmla="*/ 15 h 475"/>
                <a:gd name="T10" fmla="*/ 3 w 221"/>
                <a:gd name="T11" fmla="*/ 16 h 475"/>
                <a:gd name="T12" fmla="*/ 4 w 221"/>
                <a:gd name="T13" fmla="*/ 16 h 475"/>
                <a:gd name="T14" fmla="*/ 4 w 221"/>
                <a:gd name="T15" fmla="*/ 15 h 475"/>
                <a:gd name="T16" fmla="*/ 5 w 221"/>
                <a:gd name="T17" fmla="*/ 15 h 475"/>
                <a:gd name="T18" fmla="*/ 6 w 221"/>
                <a:gd name="T19" fmla="*/ 15 h 475"/>
                <a:gd name="T20" fmla="*/ 6 w 221"/>
                <a:gd name="T21" fmla="*/ 15 h 475"/>
                <a:gd name="T22" fmla="*/ 6 w 221"/>
                <a:gd name="T23" fmla="*/ 15 h 475"/>
                <a:gd name="T24" fmla="*/ 5 w 221"/>
                <a:gd name="T25" fmla="*/ 15 h 475"/>
                <a:gd name="T26" fmla="*/ 5 w 221"/>
                <a:gd name="T27" fmla="*/ 16 h 475"/>
                <a:gd name="T28" fmla="*/ 4 w 221"/>
                <a:gd name="T29" fmla="*/ 16 h 475"/>
                <a:gd name="T30" fmla="*/ 4 w 221"/>
                <a:gd name="T31" fmla="*/ 16 h 475"/>
                <a:gd name="T32" fmla="*/ 3 w 221"/>
                <a:gd name="T33" fmla="*/ 17 h 475"/>
                <a:gd name="T34" fmla="*/ 3 w 221"/>
                <a:gd name="T35" fmla="*/ 17 h 475"/>
                <a:gd name="T36" fmla="*/ 3 w 221"/>
                <a:gd name="T37" fmla="*/ 17 h 475"/>
                <a:gd name="T38" fmla="*/ 2 w 221"/>
                <a:gd name="T39" fmla="*/ 16 h 475"/>
                <a:gd name="T40" fmla="*/ 2 w 221"/>
                <a:gd name="T41" fmla="*/ 16 h 475"/>
                <a:gd name="T42" fmla="*/ 2 w 221"/>
                <a:gd name="T43" fmla="*/ 16 h 475"/>
                <a:gd name="T44" fmla="*/ 1 w 221"/>
                <a:gd name="T45" fmla="*/ 15 h 475"/>
                <a:gd name="T46" fmla="*/ 1 w 221"/>
                <a:gd name="T47" fmla="*/ 15 h 475"/>
                <a:gd name="T48" fmla="*/ 1 w 221"/>
                <a:gd name="T49" fmla="*/ 14 h 475"/>
                <a:gd name="T50" fmla="*/ 1 w 221"/>
                <a:gd name="T51" fmla="*/ 14 h 475"/>
                <a:gd name="T52" fmla="*/ 1 w 221"/>
                <a:gd name="T53" fmla="*/ 13 h 475"/>
                <a:gd name="T54" fmla="*/ 1 w 221"/>
                <a:gd name="T55" fmla="*/ 4 h 475"/>
                <a:gd name="T56" fmla="*/ 1 w 221"/>
                <a:gd name="T57" fmla="*/ 4 h 475"/>
                <a:gd name="T58" fmla="*/ 1 w 221"/>
                <a:gd name="T59" fmla="*/ 4 h 475"/>
                <a:gd name="T60" fmla="*/ 1 w 221"/>
                <a:gd name="T61" fmla="*/ 4 h 475"/>
                <a:gd name="T62" fmla="*/ 0 w 221"/>
                <a:gd name="T63" fmla="*/ 4 h 475"/>
                <a:gd name="T64" fmla="*/ 0 w 221"/>
                <a:gd name="T65" fmla="*/ 4 h 475"/>
                <a:gd name="T66" fmla="*/ 0 w 221"/>
                <a:gd name="T67" fmla="*/ 4 h 475"/>
                <a:gd name="T68" fmla="*/ 0 w 221"/>
                <a:gd name="T69" fmla="*/ 4 h 475"/>
                <a:gd name="T70" fmla="*/ 0 w 221"/>
                <a:gd name="T71" fmla="*/ 3 h 475"/>
                <a:gd name="T72" fmla="*/ 1 w 221"/>
                <a:gd name="T73" fmla="*/ 3 h 475"/>
                <a:gd name="T74" fmla="*/ 1 w 221"/>
                <a:gd name="T75" fmla="*/ 2 h 475"/>
                <a:gd name="T76" fmla="*/ 2 w 221"/>
                <a:gd name="T77" fmla="*/ 1 h 475"/>
                <a:gd name="T78" fmla="*/ 2 w 221"/>
                <a:gd name="T79" fmla="*/ 0 h 475"/>
                <a:gd name="T80" fmla="*/ 2 w 221"/>
                <a:gd name="T81" fmla="*/ 0 h 475"/>
                <a:gd name="T82" fmla="*/ 3 w 221"/>
                <a:gd name="T83" fmla="*/ 0 h 475"/>
                <a:gd name="T84" fmla="*/ 3 w 221"/>
                <a:gd name="T85" fmla="*/ 0 h 475"/>
                <a:gd name="T86" fmla="*/ 3 w 221"/>
                <a:gd name="T87" fmla="*/ 0 h 475"/>
                <a:gd name="T88" fmla="*/ 3 w 221"/>
                <a:gd name="T89" fmla="*/ 3 h 475"/>
                <a:gd name="T90" fmla="*/ 3 w 221"/>
                <a:gd name="T91" fmla="*/ 3 h 475"/>
                <a:gd name="T92" fmla="*/ 3 w 221"/>
                <a:gd name="T93" fmla="*/ 3 h 475"/>
                <a:gd name="T94" fmla="*/ 3 w 221"/>
                <a:gd name="T95" fmla="*/ 3 h 475"/>
                <a:gd name="T96" fmla="*/ 5 w 221"/>
                <a:gd name="T97" fmla="*/ 3 h 475"/>
                <a:gd name="T98" fmla="*/ 5 w 221"/>
                <a:gd name="T99" fmla="*/ 3 h 475"/>
                <a:gd name="T100" fmla="*/ 5 w 221"/>
                <a:gd name="T101" fmla="*/ 4 h 475"/>
                <a:gd name="T102" fmla="*/ 5 w 221"/>
                <a:gd name="T103" fmla="*/ 4 h 475"/>
                <a:gd name="T104" fmla="*/ 5 w 221"/>
                <a:gd name="T105" fmla="*/ 4 h 475"/>
                <a:gd name="T106" fmla="*/ 3 w 221"/>
                <a:gd name="T107" fmla="*/ 4 h 475"/>
                <a:gd name="T108" fmla="*/ 3 w 221"/>
                <a:gd name="T109" fmla="*/ 4 h 4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21" h="475">
                  <a:moveTo>
                    <a:pt x="106" y="131"/>
                  </a:moveTo>
                  <a:lnTo>
                    <a:pt x="106" y="344"/>
                  </a:lnTo>
                  <a:lnTo>
                    <a:pt x="106" y="365"/>
                  </a:lnTo>
                  <a:lnTo>
                    <a:pt x="107" y="382"/>
                  </a:lnTo>
                  <a:lnTo>
                    <a:pt x="109" y="396"/>
                  </a:lnTo>
                  <a:lnTo>
                    <a:pt x="111" y="407"/>
                  </a:lnTo>
                  <a:lnTo>
                    <a:pt x="114" y="416"/>
                  </a:lnTo>
                  <a:lnTo>
                    <a:pt x="118" y="423"/>
                  </a:lnTo>
                  <a:lnTo>
                    <a:pt x="123" y="429"/>
                  </a:lnTo>
                  <a:lnTo>
                    <a:pt x="128" y="434"/>
                  </a:lnTo>
                  <a:lnTo>
                    <a:pt x="134" y="438"/>
                  </a:lnTo>
                  <a:lnTo>
                    <a:pt x="140" y="441"/>
                  </a:lnTo>
                  <a:lnTo>
                    <a:pt x="147" y="442"/>
                  </a:lnTo>
                  <a:lnTo>
                    <a:pt x="155" y="443"/>
                  </a:lnTo>
                  <a:lnTo>
                    <a:pt x="164" y="442"/>
                  </a:lnTo>
                  <a:lnTo>
                    <a:pt x="174" y="439"/>
                  </a:lnTo>
                  <a:lnTo>
                    <a:pt x="184" y="435"/>
                  </a:lnTo>
                  <a:lnTo>
                    <a:pt x="195" y="429"/>
                  </a:lnTo>
                  <a:lnTo>
                    <a:pt x="216" y="415"/>
                  </a:lnTo>
                  <a:lnTo>
                    <a:pt x="218" y="415"/>
                  </a:lnTo>
                  <a:lnTo>
                    <a:pt x="220" y="416"/>
                  </a:lnTo>
                  <a:lnTo>
                    <a:pt x="221" y="418"/>
                  </a:lnTo>
                  <a:lnTo>
                    <a:pt x="221" y="421"/>
                  </a:lnTo>
                  <a:lnTo>
                    <a:pt x="220" y="427"/>
                  </a:lnTo>
                  <a:lnTo>
                    <a:pt x="217" y="432"/>
                  </a:lnTo>
                  <a:lnTo>
                    <a:pt x="212" y="438"/>
                  </a:lnTo>
                  <a:lnTo>
                    <a:pt x="205" y="444"/>
                  </a:lnTo>
                  <a:lnTo>
                    <a:pt x="196" y="451"/>
                  </a:lnTo>
                  <a:lnTo>
                    <a:pt x="187" y="458"/>
                  </a:lnTo>
                  <a:lnTo>
                    <a:pt x="177" y="463"/>
                  </a:lnTo>
                  <a:lnTo>
                    <a:pt x="168" y="467"/>
                  </a:lnTo>
                  <a:lnTo>
                    <a:pt x="158" y="471"/>
                  </a:lnTo>
                  <a:lnTo>
                    <a:pt x="148" y="473"/>
                  </a:lnTo>
                  <a:lnTo>
                    <a:pt x="137" y="475"/>
                  </a:lnTo>
                  <a:lnTo>
                    <a:pt x="126" y="475"/>
                  </a:lnTo>
                  <a:lnTo>
                    <a:pt x="118" y="475"/>
                  </a:lnTo>
                  <a:lnTo>
                    <a:pt x="110" y="474"/>
                  </a:lnTo>
                  <a:lnTo>
                    <a:pt x="102" y="473"/>
                  </a:lnTo>
                  <a:lnTo>
                    <a:pt x="95" y="471"/>
                  </a:lnTo>
                  <a:lnTo>
                    <a:pt x="87" y="468"/>
                  </a:lnTo>
                  <a:lnTo>
                    <a:pt x="81" y="465"/>
                  </a:lnTo>
                  <a:lnTo>
                    <a:pt x="75" y="461"/>
                  </a:lnTo>
                  <a:lnTo>
                    <a:pt x="70" y="456"/>
                  </a:lnTo>
                  <a:lnTo>
                    <a:pt x="66" y="451"/>
                  </a:lnTo>
                  <a:lnTo>
                    <a:pt x="62" y="446"/>
                  </a:lnTo>
                  <a:lnTo>
                    <a:pt x="58" y="440"/>
                  </a:lnTo>
                  <a:lnTo>
                    <a:pt x="55" y="433"/>
                  </a:lnTo>
                  <a:lnTo>
                    <a:pt x="52" y="426"/>
                  </a:lnTo>
                  <a:lnTo>
                    <a:pt x="50" y="418"/>
                  </a:lnTo>
                  <a:lnTo>
                    <a:pt x="48" y="408"/>
                  </a:lnTo>
                  <a:lnTo>
                    <a:pt x="47" y="399"/>
                  </a:lnTo>
                  <a:lnTo>
                    <a:pt x="47" y="392"/>
                  </a:lnTo>
                  <a:lnTo>
                    <a:pt x="47" y="381"/>
                  </a:lnTo>
                  <a:lnTo>
                    <a:pt x="47" y="365"/>
                  </a:lnTo>
                  <a:lnTo>
                    <a:pt x="47" y="344"/>
                  </a:lnTo>
                  <a:lnTo>
                    <a:pt x="47" y="127"/>
                  </a:lnTo>
                  <a:lnTo>
                    <a:pt x="46" y="122"/>
                  </a:lnTo>
                  <a:lnTo>
                    <a:pt x="45" y="118"/>
                  </a:lnTo>
                  <a:lnTo>
                    <a:pt x="44" y="115"/>
                  </a:lnTo>
                  <a:lnTo>
                    <a:pt x="42" y="113"/>
                  </a:lnTo>
                  <a:lnTo>
                    <a:pt x="37" y="113"/>
                  </a:lnTo>
                  <a:lnTo>
                    <a:pt x="26" y="112"/>
                  </a:lnTo>
                  <a:lnTo>
                    <a:pt x="14" y="112"/>
                  </a:lnTo>
                  <a:lnTo>
                    <a:pt x="6" y="111"/>
                  </a:lnTo>
                  <a:lnTo>
                    <a:pt x="3" y="110"/>
                  </a:lnTo>
                  <a:lnTo>
                    <a:pt x="1" y="109"/>
                  </a:lnTo>
                  <a:lnTo>
                    <a:pt x="0" y="107"/>
                  </a:lnTo>
                  <a:lnTo>
                    <a:pt x="0" y="106"/>
                  </a:lnTo>
                  <a:lnTo>
                    <a:pt x="0" y="103"/>
                  </a:lnTo>
                  <a:lnTo>
                    <a:pt x="2" y="100"/>
                  </a:lnTo>
                  <a:lnTo>
                    <a:pt x="5" y="97"/>
                  </a:lnTo>
                  <a:lnTo>
                    <a:pt x="10" y="93"/>
                  </a:lnTo>
                  <a:lnTo>
                    <a:pt x="23" y="84"/>
                  </a:lnTo>
                  <a:lnTo>
                    <a:pt x="36" y="74"/>
                  </a:lnTo>
                  <a:lnTo>
                    <a:pt x="48" y="64"/>
                  </a:lnTo>
                  <a:lnTo>
                    <a:pt x="58" y="54"/>
                  </a:lnTo>
                  <a:lnTo>
                    <a:pt x="68" y="43"/>
                  </a:lnTo>
                  <a:lnTo>
                    <a:pt x="76" y="31"/>
                  </a:lnTo>
                  <a:lnTo>
                    <a:pt x="83" y="19"/>
                  </a:lnTo>
                  <a:lnTo>
                    <a:pt x="89" y="8"/>
                  </a:lnTo>
                  <a:lnTo>
                    <a:pt x="92" y="4"/>
                  </a:lnTo>
                  <a:lnTo>
                    <a:pt x="94" y="2"/>
                  </a:lnTo>
                  <a:lnTo>
                    <a:pt x="96" y="1"/>
                  </a:lnTo>
                  <a:lnTo>
                    <a:pt x="99" y="0"/>
                  </a:lnTo>
                  <a:lnTo>
                    <a:pt x="102" y="1"/>
                  </a:lnTo>
                  <a:lnTo>
                    <a:pt x="104" y="3"/>
                  </a:lnTo>
                  <a:lnTo>
                    <a:pt x="105" y="6"/>
                  </a:lnTo>
                  <a:lnTo>
                    <a:pt x="106" y="10"/>
                  </a:lnTo>
                  <a:lnTo>
                    <a:pt x="106" y="70"/>
                  </a:lnTo>
                  <a:lnTo>
                    <a:pt x="106" y="74"/>
                  </a:lnTo>
                  <a:lnTo>
                    <a:pt x="106" y="77"/>
                  </a:lnTo>
                  <a:lnTo>
                    <a:pt x="107" y="80"/>
                  </a:lnTo>
                  <a:lnTo>
                    <a:pt x="109" y="83"/>
                  </a:lnTo>
                  <a:lnTo>
                    <a:pt x="111" y="85"/>
                  </a:lnTo>
                  <a:lnTo>
                    <a:pt x="113" y="86"/>
                  </a:lnTo>
                  <a:lnTo>
                    <a:pt x="116" y="87"/>
                  </a:lnTo>
                  <a:lnTo>
                    <a:pt x="119" y="87"/>
                  </a:lnTo>
                  <a:lnTo>
                    <a:pt x="202" y="87"/>
                  </a:lnTo>
                  <a:lnTo>
                    <a:pt x="205" y="88"/>
                  </a:lnTo>
                  <a:lnTo>
                    <a:pt x="208" y="90"/>
                  </a:lnTo>
                  <a:lnTo>
                    <a:pt x="209" y="94"/>
                  </a:lnTo>
                  <a:lnTo>
                    <a:pt x="210" y="99"/>
                  </a:lnTo>
                  <a:lnTo>
                    <a:pt x="209" y="105"/>
                  </a:lnTo>
                  <a:lnTo>
                    <a:pt x="208" y="109"/>
                  </a:lnTo>
                  <a:lnTo>
                    <a:pt x="206" y="112"/>
                  </a:lnTo>
                  <a:lnTo>
                    <a:pt x="204" y="113"/>
                  </a:lnTo>
                  <a:lnTo>
                    <a:pt x="114" y="113"/>
                  </a:lnTo>
                  <a:lnTo>
                    <a:pt x="110" y="115"/>
                  </a:lnTo>
                  <a:lnTo>
                    <a:pt x="108" y="119"/>
                  </a:lnTo>
                  <a:lnTo>
                    <a:pt x="106" y="125"/>
                  </a:lnTo>
                  <a:lnTo>
                    <a:pt x="106" y="13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2" name="Freeform 56"/>
            <p:cNvSpPr>
              <a:spLocks noEditPoints="1"/>
            </p:cNvSpPr>
            <p:nvPr userDrawn="1"/>
          </p:nvSpPr>
          <p:spPr bwMode="auto">
            <a:xfrm>
              <a:off x="3607" y="2631"/>
              <a:ext cx="53" cy="74"/>
            </a:xfrm>
            <a:custGeom>
              <a:avLst/>
              <a:gdLst>
                <a:gd name="T0" fmla="*/ 5 w 353"/>
                <a:gd name="T1" fmla="*/ 6 h 391"/>
                <a:gd name="T2" fmla="*/ 5 w 353"/>
                <a:gd name="T3" fmla="*/ 5 h 391"/>
                <a:gd name="T4" fmla="*/ 5 w 353"/>
                <a:gd name="T5" fmla="*/ 3 h 391"/>
                <a:gd name="T6" fmla="*/ 5 w 353"/>
                <a:gd name="T7" fmla="*/ 1 h 391"/>
                <a:gd name="T8" fmla="*/ 4 w 353"/>
                <a:gd name="T9" fmla="*/ 1 h 391"/>
                <a:gd name="T10" fmla="*/ 4 w 353"/>
                <a:gd name="T11" fmla="*/ 1 h 391"/>
                <a:gd name="T12" fmla="*/ 3 w 353"/>
                <a:gd name="T13" fmla="*/ 1 h 391"/>
                <a:gd name="T14" fmla="*/ 2 w 353"/>
                <a:gd name="T15" fmla="*/ 1 h 391"/>
                <a:gd name="T16" fmla="*/ 2 w 353"/>
                <a:gd name="T17" fmla="*/ 2 h 391"/>
                <a:gd name="T18" fmla="*/ 1 w 353"/>
                <a:gd name="T19" fmla="*/ 4 h 391"/>
                <a:gd name="T20" fmla="*/ 1 w 353"/>
                <a:gd name="T21" fmla="*/ 4 h 391"/>
                <a:gd name="T22" fmla="*/ 0 w 353"/>
                <a:gd name="T23" fmla="*/ 5 h 391"/>
                <a:gd name="T24" fmla="*/ 0 w 353"/>
                <a:gd name="T25" fmla="*/ 4 h 391"/>
                <a:gd name="T26" fmla="*/ 0 w 353"/>
                <a:gd name="T27" fmla="*/ 3 h 391"/>
                <a:gd name="T28" fmla="*/ 1 w 353"/>
                <a:gd name="T29" fmla="*/ 2 h 391"/>
                <a:gd name="T30" fmla="*/ 3 w 353"/>
                <a:gd name="T31" fmla="*/ 0 h 391"/>
                <a:gd name="T32" fmla="*/ 5 w 353"/>
                <a:gd name="T33" fmla="*/ 0 h 391"/>
                <a:gd name="T34" fmla="*/ 6 w 353"/>
                <a:gd name="T35" fmla="*/ 0 h 391"/>
                <a:gd name="T36" fmla="*/ 6 w 353"/>
                <a:gd name="T37" fmla="*/ 1 h 391"/>
                <a:gd name="T38" fmla="*/ 6 w 353"/>
                <a:gd name="T39" fmla="*/ 2 h 391"/>
                <a:gd name="T40" fmla="*/ 6 w 353"/>
                <a:gd name="T41" fmla="*/ 2 h 391"/>
                <a:gd name="T42" fmla="*/ 6 w 353"/>
                <a:gd name="T43" fmla="*/ 11 h 391"/>
                <a:gd name="T44" fmla="*/ 7 w 353"/>
                <a:gd name="T45" fmla="*/ 12 h 391"/>
                <a:gd name="T46" fmla="*/ 7 w 353"/>
                <a:gd name="T47" fmla="*/ 12 h 391"/>
                <a:gd name="T48" fmla="*/ 7 w 353"/>
                <a:gd name="T49" fmla="*/ 12 h 391"/>
                <a:gd name="T50" fmla="*/ 8 w 353"/>
                <a:gd name="T51" fmla="*/ 12 h 391"/>
                <a:gd name="T52" fmla="*/ 8 w 353"/>
                <a:gd name="T53" fmla="*/ 12 h 391"/>
                <a:gd name="T54" fmla="*/ 7 w 353"/>
                <a:gd name="T55" fmla="*/ 13 h 391"/>
                <a:gd name="T56" fmla="*/ 6 w 353"/>
                <a:gd name="T57" fmla="*/ 14 h 391"/>
                <a:gd name="T58" fmla="*/ 6 w 353"/>
                <a:gd name="T59" fmla="*/ 14 h 391"/>
                <a:gd name="T60" fmla="*/ 5 w 353"/>
                <a:gd name="T61" fmla="*/ 13 h 391"/>
                <a:gd name="T62" fmla="*/ 4 w 353"/>
                <a:gd name="T63" fmla="*/ 12 h 391"/>
                <a:gd name="T64" fmla="*/ 3 w 353"/>
                <a:gd name="T65" fmla="*/ 14 h 391"/>
                <a:gd name="T66" fmla="*/ 2 w 353"/>
                <a:gd name="T67" fmla="*/ 14 h 391"/>
                <a:gd name="T68" fmla="*/ 1 w 353"/>
                <a:gd name="T69" fmla="*/ 14 h 391"/>
                <a:gd name="T70" fmla="*/ 1 w 353"/>
                <a:gd name="T71" fmla="*/ 13 h 391"/>
                <a:gd name="T72" fmla="*/ 0 w 353"/>
                <a:gd name="T73" fmla="*/ 13 h 391"/>
                <a:gd name="T74" fmla="*/ 0 w 353"/>
                <a:gd name="T75" fmla="*/ 12 h 391"/>
                <a:gd name="T76" fmla="*/ 0 w 353"/>
                <a:gd name="T77" fmla="*/ 10 h 391"/>
                <a:gd name="T78" fmla="*/ 1 w 353"/>
                <a:gd name="T79" fmla="*/ 9 h 391"/>
                <a:gd name="T80" fmla="*/ 3 w 353"/>
                <a:gd name="T81" fmla="*/ 7 h 391"/>
                <a:gd name="T82" fmla="*/ 2 w 353"/>
                <a:gd name="T83" fmla="*/ 9 h 391"/>
                <a:gd name="T84" fmla="*/ 2 w 353"/>
                <a:gd name="T85" fmla="*/ 10 h 391"/>
                <a:gd name="T86" fmla="*/ 1 w 353"/>
                <a:gd name="T87" fmla="*/ 11 h 391"/>
                <a:gd name="T88" fmla="*/ 2 w 353"/>
                <a:gd name="T89" fmla="*/ 12 h 391"/>
                <a:gd name="T90" fmla="*/ 2 w 353"/>
                <a:gd name="T91" fmla="*/ 12 h 391"/>
                <a:gd name="T92" fmla="*/ 3 w 353"/>
                <a:gd name="T93" fmla="*/ 13 h 391"/>
                <a:gd name="T94" fmla="*/ 4 w 353"/>
                <a:gd name="T95" fmla="*/ 12 h 391"/>
                <a:gd name="T96" fmla="*/ 5 w 353"/>
                <a:gd name="T97" fmla="*/ 11 h 391"/>
                <a:gd name="T98" fmla="*/ 5 w 353"/>
                <a:gd name="T99" fmla="*/ 10 h 391"/>
                <a:gd name="T100" fmla="*/ 5 w 353"/>
                <a:gd name="T101" fmla="*/ 9 h 391"/>
                <a:gd name="T102" fmla="*/ 5 w 353"/>
                <a:gd name="T103" fmla="*/ 7 h 391"/>
                <a:gd name="T104" fmla="*/ 5 w 353"/>
                <a:gd name="T105" fmla="*/ 6 h 39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53" h="391">
                  <a:moveTo>
                    <a:pt x="125" y="207"/>
                  </a:moveTo>
                  <a:lnTo>
                    <a:pt x="190" y="176"/>
                  </a:lnTo>
                  <a:lnTo>
                    <a:pt x="200" y="171"/>
                  </a:lnTo>
                  <a:lnTo>
                    <a:pt x="207" y="167"/>
                  </a:lnTo>
                  <a:lnTo>
                    <a:pt x="214" y="163"/>
                  </a:lnTo>
                  <a:lnTo>
                    <a:pt x="217" y="159"/>
                  </a:lnTo>
                  <a:lnTo>
                    <a:pt x="219" y="155"/>
                  </a:lnTo>
                  <a:lnTo>
                    <a:pt x="221" y="148"/>
                  </a:lnTo>
                  <a:lnTo>
                    <a:pt x="221" y="140"/>
                  </a:lnTo>
                  <a:lnTo>
                    <a:pt x="222" y="129"/>
                  </a:lnTo>
                  <a:lnTo>
                    <a:pt x="222" y="92"/>
                  </a:lnTo>
                  <a:lnTo>
                    <a:pt x="221" y="74"/>
                  </a:lnTo>
                  <a:lnTo>
                    <a:pt x="220" y="59"/>
                  </a:lnTo>
                  <a:lnTo>
                    <a:pt x="218" y="47"/>
                  </a:lnTo>
                  <a:lnTo>
                    <a:pt x="214" y="38"/>
                  </a:lnTo>
                  <a:lnTo>
                    <a:pt x="211" y="33"/>
                  </a:lnTo>
                  <a:lnTo>
                    <a:pt x="206" y="29"/>
                  </a:lnTo>
                  <a:lnTo>
                    <a:pt x="202" y="25"/>
                  </a:lnTo>
                  <a:lnTo>
                    <a:pt x="196" y="22"/>
                  </a:lnTo>
                  <a:lnTo>
                    <a:pt x="190" y="19"/>
                  </a:lnTo>
                  <a:lnTo>
                    <a:pt x="183" y="17"/>
                  </a:lnTo>
                  <a:lnTo>
                    <a:pt x="176" y="16"/>
                  </a:lnTo>
                  <a:lnTo>
                    <a:pt x="167" y="16"/>
                  </a:lnTo>
                  <a:lnTo>
                    <a:pt x="159" y="16"/>
                  </a:lnTo>
                  <a:lnTo>
                    <a:pt x="152" y="17"/>
                  </a:lnTo>
                  <a:lnTo>
                    <a:pt x="144" y="18"/>
                  </a:lnTo>
                  <a:lnTo>
                    <a:pt x="137" y="20"/>
                  </a:lnTo>
                  <a:lnTo>
                    <a:pt x="130" y="23"/>
                  </a:lnTo>
                  <a:lnTo>
                    <a:pt x="124" y="26"/>
                  </a:lnTo>
                  <a:lnTo>
                    <a:pt x="117" y="29"/>
                  </a:lnTo>
                  <a:lnTo>
                    <a:pt x="111" y="34"/>
                  </a:lnTo>
                  <a:lnTo>
                    <a:pt x="105" y="38"/>
                  </a:lnTo>
                  <a:lnTo>
                    <a:pt x="99" y="43"/>
                  </a:lnTo>
                  <a:lnTo>
                    <a:pt x="94" y="49"/>
                  </a:lnTo>
                  <a:lnTo>
                    <a:pt x="89" y="56"/>
                  </a:lnTo>
                  <a:lnTo>
                    <a:pt x="80" y="70"/>
                  </a:lnTo>
                  <a:lnTo>
                    <a:pt x="71" y="87"/>
                  </a:lnTo>
                  <a:lnTo>
                    <a:pt x="66" y="99"/>
                  </a:lnTo>
                  <a:lnTo>
                    <a:pt x="62" y="105"/>
                  </a:lnTo>
                  <a:lnTo>
                    <a:pt x="59" y="109"/>
                  </a:lnTo>
                  <a:lnTo>
                    <a:pt x="56" y="112"/>
                  </a:lnTo>
                  <a:lnTo>
                    <a:pt x="52" y="115"/>
                  </a:lnTo>
                  <a:lnTo>
                    <a:pt x="48" y="117"/>
                  </a:lnTo>
                  <a:lnTo>
                    <a:pt x="37" y="122"/>
                  </a:lnTo>
                  <a:lnTo>
                    <a:pt x="27" y="126"/>
                  </a:lnTo>
                  <a:lnTo>
                    <a:pt x="18" y="128"/>
                  </a:lnTo>
                  <a:lnTo>
                    <a:pt x="11" y="128"/>
                  </a:lnTo>
                  <a:lnTo>
                    <a:pt x="6" y="128"/>
                  </a:lnTo>
                  <a:lnTo>
                    <a:pt x="3" y="126"/>
                  </a:lnTo>
                  <a:lnTo>
                    <a:pt x="0" y="123"/>
                  </a:lnTo>
                  <a:lnTo>
                    <a:pt x="0" y="118"/>
                  </a:lnTo>
                  <a:lnTo>
                    <a:pt x="0" y="111"/>
                  </a:lnTo>
                  <a:lnTo>
                    <a:pt x="2" y="104"/>
                  </a:lnTo>
                  <a:lnTo>
                    <a:pt x="5" y="97"/>
                  </a:lnTo>
                  <a:lnTo>
                    <a:pt x="9" y="89"/>
                  </a:lnTo>
                  <a:lnTo>
                    <a:pt x="14" y="82"/>
                  </a:lnTo>
                  <a:lnTo>
                    <a:pt x="20" y="73"/>
                  </a:lnTo>
                  <a:lnTo>
                    <a:pt x="28" y="65"/>
                  </a:lnTo>
                  <a:lnTo>
                    <a:pt x="36" y="58"/>
                  </a:lnTo>
                  <a:lnTo>
                    <a:pt x="53" y="44"/>
                  </a:lnTo>
                  <a:lnTo>
                    <a:pt x="70" y="32"/>
                  </a:lnTo>
                  <a:lnTo>
                    <a:pt x="88" y="22"/>
                  </a:lnTo>
                  <a:lnTo>
                    <a:pt x="106" y="14"/>
                  </a:lnTo>
                  <a:lnTo>
                    <a:pt x="125" y="8"/>
                  </a:lnTo>
                  <a:lnTo>
                    <a:pt x="145" y="3"/>
                  </a:lnTo>
                  <a:lnTo>
                    <a:pt x="165" y="1"/>
                  </a:lnTo>
                  <a:lnTo>
                    <a:pt x="186" y="0"/>
                  </a:lnTo>
                  <a:lnTo>
                    <a:pt x="205" y="1"/>
                  </a:lnTo>
                  <a:lnTo>
                    <a:pt x="223" y="3"/>
                  </a:lnTo>
                  <a:lnTo>
                    <a:pt x="231" y="5"/>
                  </a:lnTo>
                  <a:lnTo>
                    <a:pt x="238" y="7"/>
                  </a:lnTo>
                  <a:lnTo>
                    <a:pt x="245" y="9"/>
                  </a:lnTo>
                  <a:lnTo>
                    <a:pt x="251" y="12"/>
                  </a:lnTo>
                  <a:lnTo>
                    <a:pt x="256" y="16"/>
                  </a:lnTo>
                  <a:lnTo>
                    <a:pt x="261" y="19"/>
                  </a:lnTo>
                  <a:lnTo>
                    <a:pt x="265" y="24"/>
                  </a:lnTo>
                  <a:lnTo>
                    <a:pt x="269" y="28"/>
                  </a:lnTo>
                  <a:lnTo>
                    <a:pt x="272" y="33"/>
                  </a:lnTo>
                  <a:lnTo>
                    <a:pt x="275" y="38"/>
                  </a:lnTo>
                  <a:lnTo>
                    <a:pt x="277" y="44"/>
                  </a:lnTo>
                  <a:lnTo>
                    <a:pt x="278" y="50"/>
                  </a:lnTo>
                  <a:lnTo>
                    <a:pt x="279" y="54"/>
                  </a:lnTo>
                  <a:lnTo>
                    <a:pt x="279" y="61"/>
                  </a:lnTo>
                  <a:lnTo>
                    <a:pt x="279" y="70"/>
                  </a:lnTo>
                  <a:lnTo>
                    <a:pt x="279" y="84"/>
                  </a:lnTo>
                  <a:lnTo>
                    <a:pt x="279" y="283"/>
                  </a:lnTo>
                  <a:lnTo>
                    <a:pt x="280" y="299"/>
                  </a:lnTo>
                  <a:lnTo>
                    <a:pt x="281" y="312"/>
                  </a:lnTo>
                  <a:lnTo>
                    <a:pt x="283" y="324"/>
                  </a:lnTo>
                  <a:lnTo>
                    <a:pt x="287" y="334"/>
                  </a:lnTo>
                  <a:lnTo>
                    <a:pt x="289" y="338"/>
                  </a:lnTo>
                  <a:lnTo>
                    <a:pt x="291" y="342"/>
                  </a:lnTo>
                  <a:lnTo>
                    <a:pt x="293" y="345"/>
                  </a:lnTo>
                  <a:lnTo>
                    <a:pt x="296" y="347"/>
                  </a:lnTo>
                  <a:lnTo>
                    <a:pt x="299" y="349"/>
                  </a:lnTo>
                  <a:lnTo>
                    <a:pt x="302" y="350"/>
                  </a:lnTo>
                  <a:lnTo>
                    <a:pt x="305" y="351"/>
                  </a:lnTo>
                  <a:lnTo>
                    <a:pt x="309" y="351"/>
                  </a:lnTo>
                  <a:lnTo>
                    <a:pt x="315" y="350"/>
                  </a:lnTo>
                  <a:lnTo>
                    <a:pt x="324" y="346"/>
                  </a:lnTo>
                  <a:lnTo>
                    <a:pt x="334" y="339"/>
                  </a:lnTo>
                  <a:lnTo>
                    <a:pt x="347" y="330"/>
                  </a:lnTo>
                  <a:lnTo>
                    <a:pt x="349" y="331"/>
                  </a:lnTo>
                  <a:lnTo>
                    <a:pt x="351" y="332"/>
                  </a:lnTo>
                  <a:lnTo>
                    <a:pt x="352" y="334"/>
                  </a:lnTo>
                  <a:lnTo>
                    <a:pt x="353" y="337"/>
                  </a:lnTo>
                  <a:lnTo>
                    <a:pt x="351" y="342"/>
                  </a:lnTo>
                  <a:lnTo>
                    <a:pt x="347" y="348"/>
                  </a:lnTo>
                  <a:lnTo>
                    <a:pt x="341" y="355"/>
                  </a:lnTo>
                  <a:lnTo>
                    <a:pt x="332" y="363"/>
                  </a:lnTo>
                  <a:lnTo>
                    <a:pt x="324" y="369"/>
                  </a:lnTo>
                  <a:lnTo>
                    <a:pt x="316" y="374"/>
                  </a:lnTo>
                  <a:lnTo>
                    <a:pt x="308" y="378"/>
                  </a:lnTo>
                  <a:lnTo>
                    <a:pt x="300" y="381"/>
                  </a:lnTo>
                  <a:lnTo>
                    <a:pt x="293" y="384"/>
                  </a:lnTo>
                  <a:lnTo>
                    <a:pt x="286" y="386"/>
                  </a:lnTo>
                  <a:lnTo>
                    <a:pt x="279" y="387"/>
                  </a:lnTo>
                  <a:lnTo>
                    <a:pt x="273" y="387"/>
                  </a:lnTo>
                  <a:lnTo>
                    <a:pt x="267" y="386"/>
                  </a:lnTo>
                  <a:lnTo>
                    <a:pt x="261" y="384"/>
                  </a:lnTo>
                  <a:lnTo>
                    <a:pt x="254" y="379"/>
                  </a:lnTo>
                  <a:lnTo>
                    <a:pt x="247" y="373"/>
                  </a:lnTo>
                  <a:lnTo>
                    <a:pt x="240" y="364"/>
                  </a:lnTo>
                  <a:lnTo>
                    <a:pt x="232" y="354"/>
                  </a:lnTo>
                  <a:lnTo>
                    <a:pt x="224" y="342"/>
                  </a:lnTo>
                  <a:lnTo>
                    <a:pt x="216" y="328"/>
                  </a:lnTo>
                  <a:lnTo>
                    <a:pt x="210" y="333"/>
                  </a:lnTo>
                  <a:lnTo>
                    <a:pt x="193" y="345"/>
                  </a:lnTo>
                  <a:lnTo>
                    <a:pt x="178" y="356"/>
                  </a:lnTo>
                  <a:lnTo>
                    <a:pt x="164" y="365"/>
                  </a:lnTo>
                  <a:lnTo>
                    <a:pt x="149" y="373"/>
                  </a:lnTo>
                  <a:lnTo>
                    <a:pt x="135" y="380"/>
                  </a:lnTo>
                  <a:lnTo>
                    <a:pt x="121" y="385"/>
                  </a:lnTo>
                  <a:lnTo>
                    <a:pt x="107" y="388"/>
                  </a:lnTo>
                  <a:lnTo>
                    <a:pt x="93" y="390"/>
                  </a:lnTo>
                  <a:lnTo>
                    <a:pt x="80" y="391"/>
                  </a:lnTo>
                  <a:lnTo>
                    <a:pt x="72" y="391"/>
                  </a:lnTo>
                  <a:lnTo>
                    <a:pt x="64" y="390"/>
                  </a:lnTo>
                  <a:lnTo>
                    <a:pt x="57" y="389"/>
                  </a:lnTo>
                  <a:lnTo>
                    <a:pt x="50" y="387"/>
                  </a:lnTo>
                  <a:lnTo>
                    <a:pt x="43" y="384"/>
                  </a:lnTo>
                  <a:lnTo>
                    <a:pt x="37" y="381"/>
                  </a:lnTo>
                  <a:lnTo>
                    <a:pt x="30" y="378"/>
                  </a:lnTo>
                  <a:lnTo>
                    <a:pt x="24" y="374"/>
                  </a:lnTo>
                  <a:lnTo>
                    <a:pt x="18" y="369"/>
                  </a:lnTo>
                  <a:lnTo>
                    <a:pt x="13" y="364"/>
                  </a:lnTo>
                  <a:lnTo>
                    <a:pt x="9" y="359"/>
                  </a:lnTo>
                  <a:lnTo>
                    <a:pt x="6" y="353"/>
                  </a:lnTo>
                  <a:lnTo>
                    <a:pt x="3" y="346"/>
                  </a:lnTo>
                  <a:lnTo>
                    <a:pt x="1" y="340"/>
                  </a:lnTo>
                  <a:lnTo>
                    <a:pt x="0" y="333"/>
                  </a:lnTo>
                  <a:lnTo>
                    <a:pt x="0" y="324"/>
                  </a:lnTo>
                  <a:lnTo>
                    <a:pt x="0" y="315"/>
                  </a:lnTo>
                  <a:lnTo>
                    <a:pt x="3" y="305"/>
                  </a:lnTo>
                  <a:lnTo>
                    <a:pt x="6" y="296"/>
                  </a:lnTo>
                  <a:lnTo>
                    <a:pt x="11" y="287"/>
                  </a:lnTo>
                  <a:lnTo>
                    <a:pt x="17" y="278"/>
                  </a:lnTo>
                  <a:lnTo>
                    <a:pt x="26" y="269"/>
                  </a:lnTo>
                  <a:lnTo>
                    <a:pt x="35" y="260"/>
                  </a:lnTo>
                  <a:lnTo>
                    <a:pt x="45" y="251"/>
                  </a:lnTo>
                  <a:lnTo>
                    <a:pt x="59" y="242"/>
                  </a:lnTo>
                  <a:lnTo>
                    <a:pt x="77" y="231"/>
                  </a:lnTo>
                  <a:lnTo>
                    <a:pt x="99" y="220"/>
                  </a:lnTo>
                  <a:lnTo>
                    <a:pt x="125" y="207"/>
                  </a:lnTo>
                  <a:close/>
                  <a:moveTo>
                    <a:pt x="206" y="185"/>
                  </a:moveTo>
                  <a:lnTo>
                    <a:pt x="129" y="224"/>
                  </a:lnTo>
                  <a:lnTo>
                    <a:pt x="114" y="233"/>
                  </a:lnTo>
                  <a:lnTo>
                    <a:pt x="100" y="241"/>
                  </a:lnTo>
                  <a:lnTo>
                    <a:pt x="89" y="251"/>
                  </a:lnTo>
                  <a:lnTo>
                    <a:pt x="80" y="260"/>
                  </a:lnTo>
                  <a:lnTo>
                    <a:pt x="73" y="270"/>
                  </a:lnTo>
                  <a:lnTo>
                    <a:pt x="67" y="281"/>
                  </a:lnTo>
                  <a:lnTo>
                    <a:pt x="66" y="286"/>
                  </a:lnTo>
                  <a:lnTo>
                    <a:pt x="64" y="292"/>
                  </a:lnTo>
                  <a:lnTo>
                    <a:pt x="64" y="297"/>
                  </a:lnTo>
                  <a:lnTo>
                    <a:pt x="63" y="303"/>
                  </a:lnTo>
                  <a:lnTo>
                    <a:pt x="64" y="309"/>
                  </a:lnTo>
                  <a:lnTo>
                    <a:pt x="64" y="314"/>
                  </a:lnTo>
                  <a:lnTo>
                    <a:pt x="66" y="319"/>
                  </a:lnTo>
                  <a:lnTo>
                    <a:pt x="68" y="324"/>
                  </a:lnTo>
                  <a:lnTo>
                    <a:pt x="70" y="329"/>
                  </a:lnTo>
                  <a:lnTo>
                    <a:pt x="73" y="333"/>
                  </a:lnTo>
                  <a:lnTo>
                    <a:pt x="76" y="337"/>
                  </a:lnTo>
                  <a:lnTo>
                    <a:pt x="80" y="341"/>
                  </a:lnTo>
                  <a:lnTo>
                    <a:pt x="89" y="346"/>
                  </a:lnTo>
                  <a:lnTo>
                    <a:pt x="99" y="350"/>
                  </a:lnTo>
                  <a:lnTo>
                    <a:pt x="110" y="353"/>
                  </a:lnTo>
                  <a:lnTo>
                    <a:pt x="121" y="354"/>
                  </a:lnTo>
                  <a:lnTo>
                    <a:pt x="133" y="353"/>
                  </a:lnTo>
                  <a:lnTo>
                    <a:pt x="143" y="352"/>
                  </a:lnTo>
                  <a:lnTo>
                    <a:pt x="154" y="349"/>
                  </a:lnTo>
                  <a:lnTo>
                    <a:pt x="164" y="345"/>
                  </a:lnTo>
                  <a:lnTo>
                    <a:pt x="173" y="341"/>
                  </a:lnTo>
                  <a:lnTo>
                    <a:pt x="182" y="335"/>
                  </a:lnTo>
                  <a:lnTo>
                    <a:pt x="191" y="328"/>
                  </a:lnTo>
                  <a:lnTo>
                    <a:pt x="200" y="319"/>
                  </a:lnTo>
                  <a:lnTo>
                    <a:pt x="205" y="313"/>
                  </a:lnTo>
                  <a:lnTo>
                    <a:pt x="210" y="307"/>
                  </a:lnTo>
                  <a:lnTo>
                    <a:pt x="214" y="300"/>
                  </a:lnTo>
                  <a:lnTo>
                    <a:pt x="216" y="292"/>
                  </a:lnTo>
                  <a:lnTo>
                    <a:pt x="219" y="284"/>
                  </a:lnTo>
                  <a:lnTo>
                    <a:pt x="220" y="275"/>
                  </a:lnTo>
                  <a:lnTo>
                    <a:pt x="221" y="266"/>
                  </a:lnTo>
                  <a:lnTo>
                    <a:pt x="222" y="256"/>
                  </a:lnTo>
                  <a:lnTo>
                    <a:pt x="222" y="206"/>
                  </a:lnTo>
                  <a:lnTo>
                    <a:pt x="221" y="194"/>
                  </a:lnTo>
                  <a:lnTo>
                    <a:pt x="220" y="187"/>
                  </a:lnTo>
                  <a:lnTo>
                    <a:pt x="219" y="185"/>
                  </a:lnTo>
                  <a:lnTo>
                    <a:pt x="218" y="183"/>
                  </a:lnTo>
                  <a:lnTo>
                    <a:pt x="217" y="182"/>
                  </a:lnTo>
                  <a:lnTo>
                    <a:pt x="216" y="181"/>
                  </a:lnTo>
                  <a:lnTo>
                    <a:pt x="213" y="182"/>
                  </a:lnTo>
                  <a:lnTo>
                    <a:pt x="206" y="18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3" name="Freeform 57"/>
            <p:cNvSpPr>
              <a:spLocks/>
            </p:cNvSpPr>
            <p:nvPr userDrawn="1"/>
          </p:nvSpPr>
          <p:spPr bwMode="auto">
            <a:xfrm>
              <a:off x="3705" y="2631"/>
              <a:ext cx="73" cy="74"/>
            </a:xfrm>
            <a:custGeom>
              <a:avLst/>
              <a:gdLst>
                <a:gd name="T0" fmla="*/ 4 w 472"/>
                <a:gd name="T1" fmla="*/ 8 h 397"/>
                <a:gd name="T2" fmla="*/ 7 w 472"/>
                <a:gd name="T3" fmla="*/ 5 h 397"/>
                <a:gd name="T4" fmla="*/ 9 w 472"/>
                <a:gd name="T5" fmla="*/ 3 h 397"/>
                <a:gd name="T6" fmla="*/ 7 w 472"/>
                <a:gd name="T7" fmla="*/ 3 h 397"/>
                <a:gd name="T8" fmla="*/ 5 w 472"/>
                <a:gd name="T9" fmla="*/ 2 h 397"/>
                <a:gd name="T10" fmla="*/ 3 w 472"/>
                <a:gd name="T11" fmla="*/ 2 h 397"/>
                <a:gd name="T12" fmla="*/ 3 w 472"/>
                <a:gd name="T13" fmla="*/ 2 h 397"/>
                <a:gd name="T14" fmla="*/ 2 w 472"/>
                <a:gd name="T15" fmla="*/ 3 h 397"/>
                <a:gd name="T16" fmla="*/ 2 w 472"/>
                <a:gd name="T17" fmla="*/ 4 h 397"/>
                <a:gd name="T18" fmla="*/ 2 w 472"/>
                <a:gd name="T19" fmla="*/ 4 h 397"/>
                <a:gd name="T20" fmla="*/ 2 w 472"/>
                <a:gd name="T21" fmla="*/ 4 h 397"/>
                <a:gd name="T22" fmla="*/ 2 w 472"/>
                <a:gd name="T23" fmla="*/ 3 h 397"/>
                <a:gd name="T24" fmla="*/ 2 w 472"/>
                <a:gd name="T25" fmla="*/ 2 h 397"/>
                <a:gd name="T26" fmla="*/ 3 w 472"/>
                <a:gd name="T27" fmla="*/ 1 h 397"/>
                <a:gd name="T28" fmla="*/ 4 w 472"/>
                <a:gd name="T29" fmla="*/ 0 h 397"/>
                <a:gd name="T30" fmla="*/ 5 w 472"/>
                <a:gd name="T31" fmla="*/ 0 h 397"/>
                <a:gd name="T32" fmla="*/ 6 w 472"/>
                <a:gd name="T33" fmla="*/ 1 h 397"/>
                <a:gd name="T34" fmla="*/ 8 w 472"/>
                <a:gd name="T35" fmla="*/ 1 h 397"/>
                <a:gd name="T36" fmla="*/ 9 w 472"/>
                <a:gd name="T37" fmla="*/ 2 h 397"/>
                <a:gd name="T38" fmla="*/ 10 w 472"/>
                <a:gd name="T39" fmla="*/ 1 h 397"/>
                <a:gd name="T40" fmla="*/ 11 w 472"/>
                <a:gd name="T41" fmla="*/ 0 h 397"/>
                <a:gd name="T42" fmla="*/ 11 w 472"/>
                <a:gd name="T43" fmla="*/ 0 h 397"/>
                <a:gd name="T44" fmla="*/ 11 w 472"/>
                <a:gd name="T45" fmla="*/ 0 h 397"/>
                <a:gd name="T46" fmla="*/ 11 w 472"/>
                <a:gd name="T47" fmla="*/ 0 h 397"/>
                <a:gd name="T48" fmla="*/ 11 w 472"/>
                <a:gd name="T49" fmla="*/ 1 h 397"/>
                <a:gd name="T50" fmla="*/ 10 w 472"/>
                <a:gd name="T51" fmla="*/ 2 h 397"/>
                <a:gd name="T52" fmla="*/ 2 w 472"/>
                <a:gd name="T53" fmla="*/ 11 h 397"/>
                <a:gd name="T54" fmla="*/ 4 w 472"/>
                <a:gd name="T55" fmla="*/ 11 h 397"/>
                <a:gd name="T56" fmla="*/ 6 w 472"/>
                <a:gd name="T57" fmla="*/ 12 h 397"/>
                <a:gd name="T58" fmla="*/ 7 w 472"/>
                <a:gd name="T59" fmla="*/ 12 h 397"/>
                <a:gd name="T60" fmla="*/ 8 w 472"/>
                <a:gd name="T61" fmla="*/ 11 h 397"/>
                <a:gd name="T62" fmla="*/ 9 w 472"/>
                <a:gd name="T63" fmla="*/ 11 h 397"/>
                <a:gd name="T64" fmla="*/ 9 w 472"/>
                <a:gd name="T65" fmla="*/ 10 h 397"/>
                <a:gd name="T66" fmla="*/ 9 w 472"/>
                <a:gd name="T67" fmla="*/ 9 h 397"/>
                <a:gd name="T68" fmla="*/ 9 w 472"/>
                <a:gd name="T69" fmla="*/ 9 h 397"/>
                <a:gd name="T70" fmla="*/ 9 w 472"/>
                <a:gd name="T71" fmla="*/ 9 h 397"/>
                <a:gd name="T72" fmla="*/ 9 w 472"/>
                <a:gd name="T73" fmla="*/ 10 h 397"/>
                <a:gd name="T74" fmla="*/ 9 w 472"/>
                <a:gd name="T75" fmla="*/ 12 h 397"/>
                <a:gd name="T76" fmla="*/ 9 w 472"/>
                <a:gd name="T77" fmla="*/ 12 h 397"/>
                <a:gd name="T78" fmla="*/ 8 w 472"/>
                <a:gd name="T79" fmla="*/ 13 h 397"/>
                <a:gd name="T80" fmla="*/ 6 w 472"/>
                <a:gd name="T81" fmla="*/ 14 h 397"/>
                <a:gd name="T82" fmla="*/ 5 w 472"/>
                <a:gd name="T83" fmla="*/ 14 h 397"/>
                <a:gd name="T84" fmla="*/ 4 w 472"/>
                <a:gd name="T85" fmla="*/ 13 h 397"/>
                <a:gd name="T86" fmla="*/ 2 w 472"/>
                <a:gd name="T87" fmla="*/ 12 h 397"/>
                <a:gd name="T88" fmla="*/ 1 w 472"/>
                <a:gd name="T89" fmla="*/ 13 h 397"/>
                <a:gd name="T90" fmla="*/ 0 w 472"/>
                <a:gd name="T91" fmla="*/ 14 h 397"/>
                <a:gd name="T92" fmla="*/ 0 w 472"/>
                <a:gd name="T93" fmla="*/ 13 h 397"/>
                <a:gd name="T94" fmla="*/ 0 w 472"/>
                <a:gd name="T95" fmla="*/ 13 h 397"/>
                <a:gd name="T96" fmla="*/ 0 w 472"/>
                <a:gd name="T97" fmla="*/ 12 h 397"/>
                <a:gd name="T98" fmla="*/ 1 w 472"/>
                <a:gd name="T99" fmla="*/ 12 h 397"/>
                <a:gd name="T100" fmla="*/ 2 w 472"/>
                <a:gd name="T101" fmla="*/ 11 h 3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72" h="397">
                  <a:moveTo>
                    <a:pt x="78" y="327"/>
                  </a:moveTo>
                  <a:lnTo>
                    <a:pt x="106" y="299"/>
                  </a:lnTo>
                  <a:lnTo>
                    <a:pt x="144" y="261"/>
                  </a:lnTo>
                  <a:lnTo>
                    <a:pt x="167" y="237"/>
                  </a:lnTo>
                  <a:lnTo>
                    <a:pt x="193" y="213"/>
                  </a:lnTo>
                  <a:lnTo>
                    <a:pt x="219" y="188"/>
                  </a:lnTo>
                  <a:lnTo>
                    <a:pt x="247" y="164"/>
                  </a:lnTo>
                  <a:lnTo>
                    <a:pt x="277" y="141"/>
                  </a:lnTo>
                  <a:lnTo>
                    <a:pt x="308" y="117"/>
                  </a:lnTo>
                  <a:lnTo>
                    <a:pt x="342" y="93"/>
                  </a:lnTo>
                  <a:lnTo>
                    <a:pt x="376" y="69"/>
                  </a:lnTo>
                  <a:lnTo>
                    <a:pt x="357" y="74"/>
                  </a:lnTo>
                  <a:lnTo>
                    <a:pt x="338" y="78"/>
                  </a:lnTo>
                  <a:lnTo>
                    <a:pt x="320" y="81"/>
                  </a:lnTo>
                  <a:lnTo>
                    <a:pt x="302" y="82"/>
                  </a:lnTo>
                  <a:lnTo>
                    <a:pt x="285" y="81"/>
                  </a:lnTo>
                  <a:lnTo>
                    <a:pt x="265" y="78"/>
                  </a:lnTo>
                  <a:lnTo>
                    <a:pt x="242" y="74"/>
                  </a:lnTo>
                  <a:lnTo>
                    <a:pt x="218" y="69"/>
                  </a:lnTo>
                  <a:lnTo>
                    <a:pt x="198" y="64"/>
                  </a:lnTo>
                  <a:lnTo>
                    <a:pt x="182" y="61"/>
                  </a:lnTo>
                  <a:lnTo>
                    <a:pt x="169" y="59"/>
                  </a:lnTo>
                  <a:lnTo>
                    <a:pt x="159" y="58"/>
                  </a:lnTo>
                  <a:lnTo>
                    <a:pt x="145" y="59"/>
                  </a:lnTo>
                  <a:lnTo>
                    <a:pt x="133" y="62"/>
                  </a:lnTo>
                  <a:lnTo>
                    <a:pt x="128" y="64"/>
                  </a:lnTo>
                  <a:lnTo>
                    <a:pt x="122" y="66"/>
                  </a:lnTo>
                  <a:lnTo>
                    <a:pt x="118" y="69"/>
                  </a:lnTo>
                  <a:lnTo>
                    <a:pt x="114" y="72"/>
                  </a:lnTo>
                  <a:lnTo>
                    <a:pt x="110" y="76"/>
                  </a:lnTo>
                  <a:lnTo>
                    <a:pt x="108" y="81"/>
                  </a:lnTo>
                  <a:lnTo>
                    <a:pt x="105" y="85"/>
                  </a:lnTo>
                  <a:lnTo>
                    <a:pt x="103" y="90"/>
                  </a:lnTo>
                  <a:lnTo>
                    <a:pt x="102" y="95"/>
                  </a:lnTo>
                  <a:lnTo>
                    <a:pt x="101" y="101"/>
                  </a:lnTo>
                  <a:lnTo>
                    <a:pt x="101" y="107"/>
                  </a:lnTo>
                  <a:lnTo>
                    <a:pt x="101" y="114"/>
                  </a:lnTo>
                  <a:lnTo>
                    <a:pt x="101" y="120"/>
                  </a:lnTo>
                  <a:lnTo>
                    <a:pt x="100" y="125"/>
                  </a:lnTo>
                  <a:lnTo>
                    <a:pt x="98" y="127"/>
                  </a:lnTo>
                  <a:lnTo>
                    <a:pt x="96" y="128"/>
                  </a:lnTo>
                  <a:lnTo>
                    <a:pt x="93" y="128"/>
                  </a:lnTo>
                  <a:lnTo>
                    <a:pt x="91" y="127"/>
                  </a:lnTo>
                  <a:lnTo>
                    <a:pt x="90" y="125"/>
                  </a:lnTo>
                  <a:lnTo>
                    <a:pt x="88" y="122"/>
                  </a:lnTo>
                  <a:lnTo>
                    <a:pt x="86" y="114"/>
                  </a:lnTo>
                  <a:lnTo>
                    <a:pt x="86" y="103"/>
                  </a:lnTo>
                  <a:lnTo>
                    <a:pt x="86" y="92"/>
                  </a:lnTo>
                  <a:lnTo>
                    <a:pt x="88" y="82"/>
                  </a:lnTo>
                  <a:lnTo>
                    <a:pt x="90" y="71"/>
                  </a:lnTo>
                  <a:lnTo>
                    <a:pt x="93" y="61"/>
                  </a:lnTo>
                  <a:lnTo>
                    <a:pt x="97" y="53"/>
                  </a:lnTo>
                  <a:lnTo>
                    <a:pt x="103" y="44"/>
                  </a:lnTo>
                  <a:lnTo>
                    <a:pt x="109" y="36"/>
                  </a:lnTo>
                  <a:lnTo>
                    <a:pt x="116" y="29"/>
                  </a:lnTo>
                  <a:lnTo>
                    <a:pt x="123" y="22"/>
                  </a:lnTo>
                  <a:lnTo>
                    <a:pt x="132" y="16"/>
                  </a:lnTo>
                  <a:lnTo>
                    <a:pt x="141" y="11"/>
                  </a:lnTo>
                  <a:lnTo>
                    <a:pt x="150" y="7"/>
                  </a:lnTo>
                  <a:lnTo>
                    <a:pt x="159" y="4"/>
                  </a:lnTo>
                  <a:lnTo>
                    <a:pt x="169" y="2"/>
                  </a:lnTo>
                  <a:lnTo>
                    <a:pt x="180" y="0"/>
                  </a:lnTo>
                  <a:lnTo>
                    <a:pt x="191" y="0"/>
                  </a:lnTo>
                  <a:lnTo>
                    <a:pt x="198" y="0"/>
                  </a:lnTo>
                  <a:lnTo>
                    <a:pt x="206" y="1"/>
                  </a:lnTo>
                  <a:lnTo>
                    <a:pt x="215" y="4"/>
                  </a:lnTo>
                  <a:lnTo>
                    <a:pt x="225" y="7"/>
                  </a:lnTo>
                  <a:lnTo>
                    <a:pt x="248" y="15"/>
                  </a:lnTo>
                  <a:lnTo>
                    <a:pt x="273" y="27"/>
                  </a:lnTo>
                  <a:lnTo>
                    <a:pt x="288" y="34"/>
                  </a:lnTo>
                  <a:lnTo>
                    <a:pt x="303" y="40"/>
                  </a:lnTo>
                  <a:lnTo>
                    <a:pt x="317" y="45"/>
                  </a:lnTo>
                  <a:lnTo>
                    <a:pt x="329" y="49"/>
                  </a:lnTo>
                  <a:lnTo>
                    <a:pt x="340" y="52"/>
                  </a:lnTo>
                  <a:lnTo>
                    <a:pt x="351" y="54"/>
                  </a:lnTo>
                  <a:lnTo>
                    <a:pt x="360" y="54"/>
                  </a:lnTo>
                  <a:lnTo>
                    <a:pt x="369" y="54"/>
                  </a:lnTo>
                  <a:lnTo>
                    <a:pt x="388" y="53"/>
                  </a:lnTo>
                  <a:lnTo>
                    <a:pt x="394" y="46"/>
                  </a:lnTo>
                  <a:lnTo>
                    <a:pt x="400" y="39"/>
                  </a:lnTo>
                  <a:lnTo>
                    <a:pt x="408" y="30"/>
                  </a:lnTo>
                  <a:lnTo>
                    <a:pt x="418" y="20"/>
                  </a:lnTo>
                  <a:lnTo>
                    <a:pt x="427" y="11"/>
                  </a:lnTo>
                  <a:lnTo>
                    <a:pt x="437" y="5"/>
                  </a:lnTo>
                  <a:lnTo>
                    <a:pt x="441" y="3"/>
                  </a:lnTo>
                  <a:lnTo>
                    <a:pt x="445" y="1"/>
                  </a:lnTo>
                  <a:lnTo>
                    <a:pt x="450" y="0"/>
                  </a:lnTo>
                  <a:lnTo>
                    <a:pt x="454" y="0"/>
                  </a:lnTo>
                  <a:lnTo>
                    <a:pt x="458" y="0"/>
                  </a:lnTo>
                  <a:lnTo>
                    <a:pt x="462" y="1"/>
                  </a:lnTo>
                  <a:lnTo>
                    <a:pt x="465" y="2"/>
                  </a:lnTo>
                  <a:lnTo>
                    <a:pt x="468" y="3"/>
                  </a:lnTo>
                  <a:lnTo>
                    <a:pt x="470" y="5"/>
                  </a:lnTo>
                  <a:lnTo>
                    <a:pt x="471" y="7"/>
                  </a:lnTo>
                  <a:lnTo>
                    <a:pt x="472" y="10"/>
                  </a:lnTo>
                  <a:lnTo>
                    <a:pt x="472" y="12"/>
                  </a:lnTo>
                  <a:lnTo>
                    <a:pt x="471" y="16"/>
                  </a:lnTo>
                  <a:lnTo>
                    <a:pt x="469" y="20"/>
                  </a:lnTo>
                  <a:lnTo>
                    <a:pt x="465" y="25"/>
                  </a:lnTo>
                  <a:lnTo>
                    <a:pt x="460" y="30"/>
                  </a:lnTo>
                  <a:lnTo>
                    <a:pt x="445" y="42"/>
                  </a:lnTo>
                  <a:lnTo>
                    <a:pt x="423" y="55"/>
                  </a:lnTo>
                  <a:lnTo>
                    <a:pt x="413" y="62"/>
                  </a:lnTo>
                  <a:lnTo>
                    <a:pt x="398" y="72"/>
                  </a:lnTo>
                  <a:lnTo>
                    <a:pt x="380" y="86"/>
                  </a:lnTo>
                  <a:lnTo>
                    <a:pt x="359" y="103"/>
                  </a:lnTo>
                  <a:lnTo>
                    <a:pt x="227" y="222"/>
                  </a:lnTo>
                  <a:lnTo>
                    <a:pt x="99" y="328"/>
                  </a:lnTo>
                  <a:lnTo>
                    <a:pt x="114" y="323"/>
                  </a:lnTo>
                  <a:lnTo>
                    <a:pt x="130" y="320"/>
                  </a:lnTo>
                  <a:lnTo>
                    <a:pt x="146" y="319"/>
                  </a:lnTo>
                  <a:lnTo>
                    <a:pt x="163" y="318"/>
                  </a:lnTo>
                  <a:lnTo>
                    <a:pt x="184" y="319"/>
                  </a:lnTo>
                  <a:lnTo>
                    <a:pt x="208" y="322"/>
                  </a:lnTo>
                  <a:lnTo>
                    <a:pt x="235" y="326"/>
                  </a:lnTo>
                  <a:lnTo>
                    <a:pt x="264" y="333"/>
                  </a:lnTo>
                  <a:lnTo>
                    <a:pt x="278" y="336"/>
                  </a:lnTo>
                  <a:lnTo>
                    <a:pt x="289" y="338"/>
                  </a:lnTo>
                  <a:lnTo>
                    <a:pt x="298" y="339"/>
                  </a:lnTo>
                  <a:lnTo>
                    <a:pt x="304" y="340"/>
                  </a:lnTo>
                  <a:lnTo>
                    <a:pt x="317" y="339"/>
                  </a:lnTo>
                  <a:lnTo>
                    <a:pt x="328" y="337"/>
                  </a:lnTo>
                  <a:lnTo>
                    <a:pt x="337" y="333"/>
                  </a:lnTo>
                  <a:lnTo>
                    <a:pt x="346" y="326"/>
                  </a:lnTo>
                  <a:lnTo>
                    <a:pt x="351" y="323"/>
                  </a:lnTo>
                  <a:lnTo>
                    <a:pt x="355" y="319"/>
                  </a:lnTo>
                  <a:lnTo>
                    <a:pt x="358" y="315"/>
                  </a:lnTo>
                  <a:lnTo>
                    <a:pt x="361" y="311"/>
                  </a:lnTo>
                  <a:lnTo>
                    <a:pt x="363" y="306"/>
                  </a:lnTo>
                  <a:lnTo>
                    <a:pt x="364" y="301"/>
                  </a:lnTo>
                  <a:lnTo>
                    <a:pt x="365" y="296"/>
                  </a:lnTo>
                  <a:lnTo>
                    <a:pt x="365" y="291"/>
                  </a:lnTo>
                  <a:lnTo>
                    <a:pt x="365" y="285"/>
                  </a:lnTo>
                  <a:lnTo>
                    <a:pt x="363" y="278"/>
                  </a:lnTo>
                  <a:lnTo>
                    <a:pt x="362" y="271"/>
                  </a:lnTo>
                  <a:lnTo>
                    <a:pt x="362" y="267"/>
                  </a:lnTo>
                  <a:lnTo>
                    <a:pt x="362" y="264"/>
                  </a:lnTo>
                  <a:lnTo>
                    <a:pt x="363" y="263"/>
                  </a:lnTo>
                  <a:lnTo>
                    <a:pt x="365" y="262"/>
                  </a:lnTo>
                  <a:lnTo>
                    <a:pt x="368" y="261"/>
                  </a:lnTo>
                  <a:lnTo>
                    <a:pt x="371" y="262"/>
                  </a:lnTo>
                  <a:lnTo>
                    <a:pt x="374" y="263"/>
                  </a:lnTo>
                  <a:lnTo>
                    <a:pt x="377" y="266"/>
                  </a:lnTo>
                  <a:lnTo>
                    <a:pt x="379" y="270"/>
                  </a:lnTo>
                  <a:lnTo>
                    <a:pt x="380" y="275"/>
                  </a:lnTo>
                  <a:lnTo>
                    <a:pt x="382" y="280"/>
                  </a:lnTo>
                  <a:lnTo>
                    <a:pt x="382" y="287"/>
                  </a:lnTo>
                  <a:lnTo>
                    <a:pt x="382" y="296"/>
                  </a:lnTo>
                  <a:lnTo>
                    <a:pt x="382" y="304"/>
                  </a:lnTo>
                  <a:lnTo>
                    <a:pt x="381" y="313"/>
                  </a:lnTo>
                  <a:lnTo>
                    <a:pt x="378" y="321"/>
                  </a:lnTo>
                  <a:lnTo>
                    <a:pt x="375" y="330"/>
                  </a:lnTo>
                  <a:lnTo>
                    <a:pt x="371" y="339"/>
                  </a:lnTo>
                  <a:lnTo>
                    <a:pt x="367" y="347"/>
                  </a:lnTo>
                  <a:lnTo>
                    <a:pt x="361" y="354"/>
                  </a:lnTo>
                  <a:lnTo>
                    <a:pt x="355" y="362"/>
                  </a:lnTo>
                  <a:lnTo>
                    <a:pt x="346" y="370"/>
                  </a:lnTo>
                  <a:lnTo>
                    <a:pt x="337" y="377"/>
                  </a:lnTo>
                  <a:lnTo>
                    <a:pt x="326" y="383"/>
                  </a:lnTo>
                  <a:lnTo>
                    <a:pt x="315" y="388"/>
                  </a:lnTo>
                  <a:lnTo>
                    <a:pt x="302" y="392"/>
                  </a:lnTo>
                  <a:lnTo>
                    <a:pt x="290" y="395"/>
                  </a:lnTo>
                  <a:lnTo>
                    <a:pt x="276" y="397"/>
                  </a:lnTo>
                  <a:lnTo>
                    <a:pt x="262" y="397"/>
                  </a:lnTo>
                  <a:lnTo>
                    <a:pt x="253" y="397"/>
                  </a:lnTo>
                  <a:lnTo>
                    <a:pt x="244" y="396"/>
                  </a:lnTo>
                  <a:lnTo>
                    <a:pt x="233" y="393"/>
                  </a:lnTo>
                  <a:lnTo>
                    <a:pt x="222" y="391"/>
                  </a:lnTo>
                  <a:lnTo>
                    <a:pt x="210" y="387"/>
                  </a:lnTo>
                  <a:lnTo>
                    <a:pt x="197" y="382"/>
                  </a:lnTo>
                  <a:lnTo>
                    <a:pt x="184" y="377"/>
                  </a:lnTo>
                  <a:lnTo>
                    <a:pt x="170" y="370"/>
                  </a:lnTo>
                  <a:lnTo>
                    <a:pt x="143" y="359"/>
                  </a:lnTo>
                  <a:lnTo>
                    <a:pt x="122" y="350"/>
                  </a:lnTo>
                  <a:lnTo>
                    <a:pt x="107" y="345"/>
                  </a:lnTo>
                  <a:lnTo>
                    <a:pt x="98" y="344"/>
                  </a:lnTo>
                  <a:lnTo>
                    <a:pt x="92" y="345"/>
                  </a:lnTo>
                  <a:lnTo>
                    <a:pt x="83" y="349"/>
                  </a:lnTo>
                  <a:lnTo>
                    <a:pt x="72" y="356"/>
                  </a:lnTo>
                  <a:lnTo>
                    <a:pt x="59" y="366"/>
                  </a:lnTo>
                  <a:lnTo>
                    <a:pt x="46" y="376"/>
                  </a:lnTo>
                  <a:lnTo>
                    <a:pt x="34" y="383"/>
                  </a:lnTo>
                  <a:lnTo>
                    <a:pt x="25" y="388"/>
                  </a:lnTo>
                  <a:lnTo>
                    <a:pt x="19" y="389"/>
                  </a:lnTo>
                  <a:lnTo>
                    <a:pt x="14" y="389"/>
                  </a:lnTo>
                  <a:lnTo>
                    <a:pt x="10" y="388"/>
                  </a:lnTo>
                  <a:lnTo>
                    <a:pt x="7" y="387"/>
                  </a:lnTo>
                  <a:lnTo>
                    <a:pt x="5" y="385"/>
                  </a:lnTo>
                  <a:lnTo>
                    <a:pt x="3" y="383"/>
                  </a:lnTo>
                  <a:lnTo>
                    <a:pt x="1" y="380"/>
                  </a:lnTo>
                  <a:lnTo>
                    <a:pt x="0" y="376"/>
                  </a:lnTo>
                  <a:lnTo>
                    <a:pt x="0" y="372"/>
                  </a:lnTo>
                  <a:lnTo>
                    <a:pt x="1" y="368"/>
                  </a:lnTo>
                  <a:lnTo>
                    <a:pt x="2" y="363"/>
                  </a:lnTo>
                  <a:lnTo>
                    <a:pt x="4" y="359"/>
                  </a:lnTo>
                  <a:lnTo>
                    <a:pt x="8" y="355"/>
                  </a:lnTo>
                  <a:lnTo>
                    <a:pt x="12" y="351"/>
                  </a:lnTo>
                  <a:lnTo>
                    <a:pt x="17" y="347"/>
                  </a:lnTo>
                  <a:lnTo>
                    <a:pt x="23" y="343"/>
                  </a:lnTo>
                  <a:lnTo>
                    <a:pt x="30" y="340"/>
                  </a:lnTo>
                  <a:lnTo>
                    <a:pt x="43" y="335"/>
                  </a:lnTo>
                  <a:lnTo>
                    <a:pt x="55" y="330"/>
                  </a:lnTo>
                  <a:lnTo>
                    <a:pt x="67" y="328"/>
                  </a:lnTo>
                  <a:lnTo>
                    <a:pt x="78" y="327"/>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4" name="Freeform 58"/>
            <p:cNvSpPr>
              <a:spLocks noEditPoints="1"/>
            </p:cNvSpPr>
            <p:nvPr userDrawn="1"/>
          </p:nvSpPr>
          <p:spPr bwMode="auto">
            <a:xfrm>
              <a:off x="3774" y="2628"/>
              <a:ext cx="67" cy="77"/>
            </a:xfrm>
            <a:custGeom>
              <a:avLst/>
              <a:gdLst>
                <a:gd name="T0" fmla="*/ 9 w 434"/>
                <a:gd name="T1" fmla="*/ 0 h 406"/>
                <a:gd name="T2" fmla="*/ 10 w 434"/>
                <a:gd name="T3" fmla="*/ 0 h 406"/>
                <a:gd name="T4" fmla="*/ 10 w 434"/>
                <a:gd name="T5" fmla="*/ 0 h 406"/>
                <a:gd name="T6" fmla="*/ 10 w 434"/>
                <a:gd name="T7" fmla="*/ 0 h 406"/>
                <a:gd name="T8" fmla="*/ 10 w 434"/>
                <a:gd name="T9" fmla="*/ 1 h 406"/>
                <a:gd name="T10" fmla="*/ 8 w 434"/>
                <a:gd name="T11" fmla="*/ 12 h 406"/>
                <a:gd name="T12" fmla="*/ 8 w 434"/>
                <a:gd name="T13" fmla="*/ 13 h 406"/>
                <a:gd name="T14" fmla="*/ 9 w 434"/>
                <a:gd name="T15" fmla="*/ 12 h 406"/>
                <a:gd name="T16" fmla="*/ 10 w 434"/>
                <a:gd name="T17" fmla="*/ 10 h 406"/>
                <a:gd name="T18" fmla="*/ 10 w 434"/>
                <a:gd name="T19" fmla="*/ 10 h 406"/>
                <a:gd name="T20" fmla="*/ 10 w 434"/>
                <a:gd name="T21" fmla="*/ 10 h 406"/>
                <a:gd name="T22" fmla="*/ 10 w 434"/>
                <a:gd name="T23" fmla="*/ 11 h 406"/>
                <a:gd name="T24" fmla="*/ 10 w 434"/>
                <a:gd name="T25" fmla="*/ 12 h 406"/>
                <a:gd name="T26" fmla="*/ 8 w 434"/>
                <a:gd name="T27" fmla="*/ 14 h 406"/>
                <a:gd name="T28" fmla="*/ 7 w 434"/>
                <a:gd name="T29" fmla="*/ 15 h 406"/>
                <a:gd name="T30" fmla="*/ 6 w 434"/>
                <a:gd name="T31" fmla="*/ 14 h 406"/>
                <a:gd name="T32" fmla="*/ 6 w 434"/>
                <a:gd name="T33" fmla="*/ 14 h 406"/>
                <a:gd name="T34" fmla="*/ 6 w 434"/>
                <a:gd name="T35" fmla="*/ 13 h 406"/>
                <a:gd name="T36" fmla="*/ 7 w 434"/>
                <a:gd name="T37" fmla="*/ 7 h 406"/>
                <a:gd name="T38" fmla="*/ 6 w 434"/>
                <a:gd name="T39" fmla="*/ 10 h 406"/>
                <a:gd name="T40" fmla="*/ 4 w 434"/>
                <a:gd name="T41" fmla="*/ 13 h 406"/>
                <a:gd name="T42" fmla="*/ 3 w 434"/>
                <a:gd name="T43" fmla="*/ 14 h 406"/>
                <a:gd name="T44" fmla="*/ 2 w 434"/>
                <a:gd name="T45" fmla="*/ 15 h 406"/>
                <a:gd name="T46" fmla="*/ 1 w 434"/>
                <a:gd name="T47" fmla="*/ 15 h 406"/>
                <a:gd name="T48" fmla="*/ 1 w 434"/>
                <a:gd name="T49" fmla="*/ 14 h 406"/>
                <a:gd name="T50" fmla="*/ 0 w 434"/>
                <a:gd name="T51" fmla="*/ 13 h 406"/>
                <a:gd name="T52" fmla="*/ 0 w 434"/>
                <a:gd name="T53" fmla="*/ 12 h 406"/>
                <a:gd name="T54" fmla="*/ 0 w 434"/>
                <a:gd name="T55" fmla="*/ 11 h 406"/>
                <a:gd name="T56" fmla="*/ 0 w 434"/>
                <a:gd name="T57" fmla="*/ 9 h 406"/>
                <a:gd name="T58" fmla="*/ 1 w 434"/>
                <a:gd name="T59" fmla="*/ 6 h 406"/>
                <a:gd name="T60" fmla="*/ 2 w 434"/>
                <a:gd name="T61" fmla="*/ 5 h 406"/>
                <a:gd name="T62" fmla="*/ 3 w 434"/>
                <a:gd name="T63" fmla="*/ 3 h 406"/>
                <a:gd name="T64" fmla="*/ 4 w 434"/>
                <a:gd name="T65" fmla="*/ 2 h 406"/>
                <a:gd name="T66" fmla="*/ 5 w 434"/>
                <a:gd name="T67" fmla="*/ 1 h 406"/>
                <a:gd name="T68" fmla="*/ 7 w 434"/>
                <a:gd name="T69" fmla="*/ 0 h 406"/>
                <a:gd name="T70" fmla="*/ 8 w 434"/>
                <a:gd name="T71" fmla="*/ 0 h 406"/>
                <a:gd name="T72" fmla="*/ 8 w 434"/>
                <a:gd name="T73" fmla="*/ 1 h 406"/>
                <a:gd name="T74" fmla="*/ 8 w 434"/>
                <a:gd name="T75" fmla="*/ 2 h 406"/>
                <a:gd name="T76" fmla="*/ 8 w 434"/>
                <a:gd name="T77" fmla="*/ 1 h 406"/>
                <a:gd name="T78" fmla="*/ 7 w 434"/>
                <a:gd name="T79" fmla="*/ 1 h 406"/>
                <a:gd name="T80" fmla="*/ 6 w 434"/>
                <a:gd name="T81" fmla="*/ 1 h 406"/>
                <a:gd name="T82" fmla="*/ 6 w 434"/>
                <a:gd name="T83" fmla="*/ 2 h 406"/>
                <a:gd name="T84" fmla="*/ 5 w 434"/>
                <a:gd name="T85" fmla="*/ 3 h 406"/>
                <a:gd name="T86" fmla="*/ 4 w 434"/>
                <a:gd name="T87" fmla="*/ 4 h 406"/>
                <a:gd name="T88" fmla="*/ 2 w 434"/>
                <a:gd name="T89" fmla="*/ 7 h 406"/>
                <a:gd name="T90" fmla="*/ 2 w 434"/>
                <a:gd name="T91" fmla="*/ 9 h 406"/>
                <a:gd name="T92" fmla="*/ 2 w 434"/>
                <a:gd name="T93" fmla="*/ 11 h 406"/>
                <a:gd name="T94" fmla="*/ 2 w 434"/>
                <a:gd name="T95" fmla="*/ 12 h 406"/>
                <a:gd name="T96" fmla="*/ 2 w 434"/>
                <a:gd name="T97" fmla="*/ 13 h 406"/>
                <a:gd name="T98" fmla="*/ 2 w 434"/>
                <a:gd name="T99" fmla="*/ 13 h 406"/>
                <a:gd name="T100" fmla="*/ 3 w 434"/>
                <a:gd name="T101" fmla="*/ 13 h 406"/>
                <a:gd name="T102" fmla="*/ 4 w 434"/>
                <a:gd name="T103" fmla="*/ 12 h 406"/>
                <a:gd name="T104" fmla="*/ 6 w 434"/>
                <a:gd name="T105" fmla="*/ 9 h 406"/>
                <a:gd name="T106" fmla="*/ 7 w 434"/>
                <a:gd name="T107" fmla="*/ 6 h 406"/>
                <a:gd name="T108" fmla="*/ 8 w 434"/>
                <a:gd name="T109" fmla="*/ 3 h 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34" h="406">
                  <a:moveTo>
                    <a:pt x="366" y="38"/>
                  </a:moveTo>
                  <a:lnTo>
                    <a:pt x="369" y="31"/>
                  </a:lnTo>
                  <a:lnTo>
                    <a:pt x="375" y="14"/>
                  </a:lnTo>
                  <a:lnTo>
                    <a:pt x="379" y="7"/>
                  </a:lnTo>
                  <a:lnTo>
                    <a:pt x="383" y="4"/>
                  </a:lnTo>
                  <a:lnTo>
                    <a:pt x="388" y="2"/>
                  </a:lnTo>
                  <a:lnTo>
                    <a:pt x="395" y="1"/>
                  </a:lnTo>
                  <a:lnTo>
                    <a:pt x="403" y="1"/>
                  </a:lnTo>
                  <a:lnTo>
                    <a:pt x="414" y="1"/>
                  </a:lnTo>
                  <a:lnTo>
                    <a:pt x="421" y="1"/>
                  </a:lnTo>
                  <a:lnTo>
                    <a:pt x="423" y="0"/>
                  </a:lnTo>
                  <a:lnTo>
                    <a:pt x="422" y="0"/>
                  </a:lnTo>
                  <a:lnTo>
                    <a:pt x="420" y="0"/>
                  </a:lnTo>
                  <a:lnTo>
                    <a:pt x="426" y="1"/>
                  </a:lnTo>
                  <a:lnTo>
                    <a:pt x="430" y="2"/>
                  </a:lnTo>
                  <a:lnTo>
                    <a:pt x="432" y="5"/>
                  </a:lnTo>
                  <a:lnTo>
                    <a:pt x="433" y="8"/>
                  </a:lnTo>
                  <a:lnTo>
                    <a:pt x="432" y="14"/>
                  </a:lnTo>
                  <a:lnTo>
                    <a:pt x="429" y="25"/>
                  </a:lnTo>
                  <a:lnTo>
                    <a:pt x="341" y="310"/>
                  </a:lnTo>
                  <a:lnTo>
                    <a:pt x="336" y="328"/>
                  </a:lnTo>
                  <a:lnTo>
                    <a:pt x="334" y="338"/>
                  </a:lnTo>
                  <a:lnTo>
                    <a:pt x="335" y="345"/>
                  </a:lnTo>
                  <a:lnTo>
                    <a:pt x="336" y="348"/>
                  </a:lnTo>
                  <a:lnTo>
                    <a:pt x="339" y="351"/>
                  </a:lnTo>
                  <a:lnTo>
                    <a:pt x="343" y="351"/>
                  </a:lnTo>
                  <a:lnTo>
                    <a:pt x="346" y="351"/>
                  </a:lnTo>
                  <a:lnTo>
                    <a:pt x="350" y="350"/>
                  </a:lnTo>
                  <a:lnTo>
                    <a:pt x="355" y="348"/>
                  </a:lnTo>
                  <a:lnTo>
                    <a:pt x="359" y="344"/>
                  </a:lnTo>
                  <a:lnTo>
                    <a:pt x="370" y="335"/>
                  </a:lnTo>
                  <a:lnTo>
                    <a:pt x="382" y="322"/>
                  </a:lnTo>
                  <a:lnTo>
                    <a:pt x="391" y="312"/>
                  </a:lnTo>
                  <a:lnTo>
                    <a:pt x="400" y="301"/>
                  </a:lnTo>
                  <a:lnTo>
                    <a:pt x="407" y="292"/>
                  </a:lnTo>
                  <a:lnTo>
                    <a:pt x="413" y="282"/>
                  </a:lnTo>
                  <a:lnTo>
                    <a:pt x="417" y="275"/>
                  </a:lnTo>
                  <a:lnTo>
                    <a:pt x="422" y="271"/>
                  </a:lnTo>
                  <a:lnTo>
                    <a:pt x="426" y="268"/>
                  </a:lnTo>
                  <a:lnTo>
                    <a:pt x="429" y="267"/>
                  </a:lnTo>
                  <a:lnTo>
                    <a:pt x="431" y="267"/>
                  </a:lnTo>
                  <a:lnTo>
                    <a:pt x="433" y="268"/>
                  </a:lnTo>
                  <a:lnTo>
                    <a:pt x="434" y="271"/>
                  </a:lnTo>
                  <a:lnTo>
                    <a:pt x="434" y="273"/>
                  </a:lnTo>
                  <a:lnTo>
                    <a:pt x="434" y="279"/>
                  </a:lnTo>
                  <a:lnTo>
                    <a:pt x="432" y="286"/>
                  </a:lnTo>
                  <a:lnTo>
                    <a:pt x="428" y="293"/>
                  </a:lnTo>
                  <a:lnTo>
                    <a:pt x="423" y="302"/>
                  </a:lnTo>
                  <a:lnTo>
                    <a:pt x="416" y="311"/>
                  </a:lnTo>
                  <a:lnTo>
                    <a:pt x="408" y="321"/>
                  </a:lnTo>
                  <a:lnTo>
                    <a:pt x="399" y="331"/>
                  </a:lnTo>
                  <a:lnTo>
                    <a:pt x="389" y="344"/>
                  </a:lnTo>
                  <a:lnTo>
                    <a:pt x="375" y="359"/>
                  </a:lnTo>
                  <a:lnTo>
                    <a:pt x="361" y="371"/>
                  </a:lnTo>
                  <a:lnTo>
                    <a:pt x="348" y="382"/>
                  </a:lnTo>
                  <a:lnTo>
                    <a:pt x="335" y="391"/>
                  </a:lnTo>
                  <a:lnTo>
                    <a:pt x="323" y="398"/>
                  </a:lnTo>
                  <a:lnTo>
                    <a:pt x="311" y="402"/>
                  </a:lnTo>
                  <a:lnTo>
                    <a:pt x="300" y="405"/>
                  </a:lnTo>
                  <a:lnTo>
                    <a:pt x="289" y="406"/>
                  </a:lnTo>
                  <a:lnTo>
                    <a:pt x="284" y="406"/>
                  </a:lnTo>
                  <a:lnTo>
                    <a:pt x="279" y="405"/>
                  </a:lnTo>
                  <a:lnTo>
                    <a:pt x="275" y="403"/>
                  </a:lnTo>
                  <a:lnTo>
                    <a:pt x="272" y="400"/>
                  </a:lnTo>
                  <a:lnTo>
                    <a:pt x="270" y="397"/>
                  </a:lnTo>
                  <a:lnTo>
                    <a:pt x="268" y="392"/>
                  </a:lnTo>
                  <a:lnTo>
                    <a:pt x="267" y="387"/>
                  </a:lnTo>
                  <a:lnTo>
                    <a:pt x="267" y="382"/>
                  </a:lnTo>
                  <a:lnTo>
                    <a:pt x="267" y="373"/>
                  </a:lnTo>
                  <a:lnTo>
                    <a:pt x="269" y="362"/>
                  </a:lnTo>
                  <a:lnTo>
                    <a:pt x="272" y="349"/>
                  </a:lnTo>
                  <a:lnTo>
                    <a:pt x="276" y="334"/>
                  </a:lnTo>
                  <a:lnTo>
                    <a:pt x="327" y="167"/>
                  </a:lnTo>
                  <a:lnTo>
                    <a:pt x="313" y="188"/>
                  </a:lnTo>
                  <a:lnTo>
                    <a:pt x="300" y="208"/>
                  </a:lnTo>
                  <a:lnTo>
                    <a:pt x="286" y="229"/>
                  </a:lnTo>
                  <a:lnTo>
                    <a:pt x="273" y="248"/>
                  </a:lnTo>
                  <a:lnTo>
                    <a:pt x="259" y="266"/>
                  </a:lnTo>
                  <a:lnTo>
                    <a:pt x="245" y="283"/>
                  </a:lnTo>
                  <a:lnTo>
                    <a:pt x="230" y="300"/>
                  </a:lnTo>
                  <a:lnTo>
                    <a:pt x="216" y="315"/>
                  </a:lnTo>
                  <a:lnTo>
                    <a:pt x="195" y="336"/>
                  </a:lnTo>
                  <a:lnTo>
                    <a:pt x="175" y="356"/>
                  </a:lnTo>
                  <a:lnTo>
                    <a:pt x="155" y="371"/>
                  </a:lnTo>
                  <a:lnTo>
                    <a:pt x="137" y="384"/>
                  </a:lnTo>
                  <a:lnTo>
                    <a:pt x="127" y="389"/>
                  </a:lnTo>
                  <a:lnTo>
                    <a:pt x="118" y="394"/>
                  </a:lnTo>
                  <a:lnTo>
                    <a:pt x="109" y="397"/>
                  </a:lnTo>
                  <a:lnTo>
                    <a:pt x="101" y="401"/>
                  </a:lnTo>
                  <a:lnTo>
                    <a:pt x="92" y="403"/>
                  </a:lnTo>
                  <a:lnTo>
                    <a:pt x="84" y="405"/>
                  </a:lnTo>
                  <a:lnTo>
                    <a:pt x="75" y="406"/>
                  </a:lnTo>
                  <a:lnTo>
                    <a:pt x="67" y="406"/>
                  </a:lnTo>
                  <a:lnTo>
                    <a:pt x="59" y="406"/>
                  </a:lnTo>
                  <a:lnTo>
                    <a:pt x="52" y="404"/>
                  </a:lnTo>
                  <a:lnTo>
                    <a:pt x="44" y="402"/>
                  </a:lnTo>
                  <a:lnTo>
                    <a:pt x="37" y="399"/>
                  </a:lnTo>
                  <a:lnTo>
                    <a:pt x="31" y="395"/>
                  </a:lnTo>
                  <a:lnTo>
                    <a:pt x="25" y="390"/>
                  </a:lnTo>
                  <a:lnTo>
                    <a:pt x="20" y="385"/>
                  </a:lnTo>
                  <a:lnTo>
                    <a:pt x="15" y="378"/>
                  </a:lnTo>
                  <a:lnTo>
                    <a:pt x="12" y="372"/>
                  </a:lnTo>
                  <a:lnTo>
                    <a:pt x="8" y="365"/>
                  </a:lnTo>
                  <a:lnTo>
                    <a:pt x="6" y="358"/>
                  </a:lnTo>
                  <a:lnTo>
                    <a:pt x="4" y="351"/>
                  </a:lnTo>
                  <a:lnTo>
                    <a:pt x="2" y="344"/>
                  </a:lnTo>
                  <a:lnTo>
                    <a:pt x="1" y="335"/>
                  </a:lnTo>
                  <a:lnTo>
                    <a:pt x="0" y="327"/>
                  </a:lnTo>
                  <a:lnTo>
                    <a:pt x="0" y="319"/>
                  </a:lnTo>
                  <a:lnTo>
                    <a:pt x="0" y="306"/>
                  </a:lnTo>
                  <a:lnTo>
                    <a:pt x="2" y="293"/>
                  </a:lnTo>
                  <a:lnTo>
                    <a:pt x="4" y="280"/>
                  </a:lnTo>
                  <a:lnTo>
                    <a:pt x="7" y="266"/>
                  </a:lnTo>
                  <a:lnTo>
                    <a:pt x="12" y="252"/>
                  </a:lnTo>
                  <a:lnTo>
                    <a:pt x="17" y="237"/>
                  </a:lnTo>
                  <a:lnTo>
                    <a:pt x="23" y="223"/>
                  </a:lnTo>
                  <a:lnTo>
                    <a:pt x="30" y="207"/>
                  </a:lnTo>
                  <a:lnTo>
                    <a:pt x="37" y="193"/>
                  </a:lnTo>
                  <a:lnTo>
                    <a:pt x="44" y="181"/>
                  </a:lnTo>
                  <a:lnTo>
                    <a:pt x="53" y="168"/>
                  </a:lnTo>
                  <a:lnTo>
                    <a:pt x="61" y="156"/>
                  </a:lnTo>
                  <a:lnTo>
                    <a:pt x="70" y="144"/>
                  </a:lnTo>
                  <a:lnTo>
                    <a:pt x="79" y="133"/>
                  </a:lnTo>
                  <a:lnTo>
                    <a:pt x="88" y="122"/>
                  </a:lnTo>
                  <a:lnTo>
                    <a:pt x="98" y="111"/>
                  </a:lnTo>
                  <a:lnTo>
                    <a:pt x="110" y="99"/>
                  </a:lnTo>
                  <a:lnTo>
                    <a:pt x="122" y="87"/>
                  </a:lnTo>
                  <a:lnTo>
                    <a:pt x="134" y="76"/>
                  </a:lnTo>
                  <a:lnTo>
                    <a:pt x="147" y="66"/>
                  </a:lnTo>
                  <a:lnTo>
                    <a:pt x="159" y="57"/>
                  </a:lnTo>
                  <a:lnTo>
                    <a:pt x="172" y="48"/>
                  </a:lnTo>
                  <a:lnTo>
                    <a:pt x="184" y="41"/>
                  </a:lnTo>
                  <a:lnTo>
                    <a:pt x="197" y="34"/>
                  </a:lnTo>
                  <a:lnTo>
                    <a:pt x="210" y="28"/>
                  </a:lnTo>
                  <a:lnTo>
                    <a:pt x="222" y="23"/>
                  </a:lnTo>
                  <a:lnTo>
                    <a:pt x="236" y="19"/>
                  </a:lnTo>
                  <a:lnTo>
                    <a:pt x="249" y="15"/>
                  </a:lnTo>
                  <a:lnTo>
                    <a:pt x="262" y="12"/>
                  </a:lnTo>
                  <a:lnTo>
                    <a:pt x="276" y="10"/>
                  </a:lnTo>
                  <a:lnTo>
                    <a:pt x="289" y="9"/>
                  </a:lnTo>
                  <a:lnTo>
                    <a:pt x="302" y="9"/>
                  </a:lnTo>
                  <a:lnTo>
                    <a:pt x="312" y="9"/>
                  </a:lnTo>
                  <a:lnTo>
                    <a:pt x="322" y="11"/>
                  </a:lnTo>
                  <a:lnTo>
                    <a:pt x="331" y="13"/>
                  </a:lnTo>
                  <a:lnTo>
                    <a:pt x="339" y="16"/>
                  </a:lnTo>
                  <a:lnTo>
                    <a:pt x="347" y="20"/>
                  </a:lnTo>
                  <a:lnTo>
                    <a:pt x="354" y="25"/>
                  </a:lnTo>
                  <a:lnTo>
                    <a:pt x="360" y="31"/>
                  </a:lnTo>
                  <a:lnTo>
                    <a:pt x="366" y="38"/>
                  </a:lnTo>
                  <a:close/>
                  <a:moveTo>
                    <a:pt x="354" y="68"/>
                  </a:moveTo>
                  <a:lnTo>
                    <a:pt x="353" y="58"/>
                  </a:lnTo>
                  <a:lnTo>
                    <a:pt x="350" y="49"/>
                  </a:lnTo>
                  <a:lnTo>
                    <a:pt x="349" y="45"/>
                  </a:lnTo>
                  <a:lnTo>
                    <a:pt x="346" y="42"/>
                  </a:lnTo>
                  <a:lnTo>
                    <a:pt x="344" y="39"/>
                  </a:lnTo>
                  <a:lnTo>
                    <a:pt x="340" y="36"/>
                  </a:lnTo>
                  <a:lnTo>
                    <a:pt x="333" y="31"/>
                  </a:lnTo>
                  <a:lnTo>
                    <a:pt x="324" y="28"/>
                  </a:lnTo>
                  <a:lnTo>
                    <a:pt x="313" y="26"/>
                  </a:lnTo>
                  <a:lnTo>
                    <a:pt x="300" y="25"/>
                  </a:lnTo>
                  <a:lnTo>
                    <a:pt x="291" y="25"/>
                  </a:lnTo>
                  <a:lnTo>
                    <a:pt x="281" y="27"/>
                  </a:lnTo>
                  <a:lnTo>
                    <a:pt x="272" y="29"/>
                  </a:lnTo>
                  <a:lnTo>
                    <a:pt x="262" y="31"/>
                  </a:lnTo>
                  <a:lnTo>
                    <a:pt x="252" y="35"/>
                  </a:lnTo>
                  <a:lnTo>
                    <a:pt x="243" y="40"/>
                  </a:lnTo>
                  <a:lnTo>
                    <a:pt x="233" y="45"/>
                  </a:lnTo>
                  <a:lnTo>
                    <a:pt x="222" y="51"/>
                  </a:lnTo>
                  <a:lnTo>
                    <a:pt x="213" y="58"/>
                  </a:lnTo>
                  <a:lnTo>
                    <a:pt x="203" y="66"/>
                  </a:lnTo>
                  <a:lnTo>
                    <a:pt x="193" y="74"/>
                  </a:lnTo>
                  <a:lnTo>
                    <a:pt x="183" y="84"/>
                  </a:lnTo>
                  <a:lnTo>
                    <a:pt x="173" y="95"/>
                  </a:lnTo>
                  <a:lnTo>
                    <a:pt x="163" y="106"/>
                  </a:lnTo>
                  <a:lnTo>
                    <a:pt x="153" y="118"/>
                  </a:lnTo>
                  <a:lnTo>
                    <a:pt x="143" y="131"/>
                  </a:lnTo>
                  <a:lnTo>
                    <a:pt x="129" y="149"/>
                  </a:lnTo>
                  <a:lnTo>
                    <a:pt x="116" y="170"/>
                  </a:lnTo>
                  <a:lnTo>
                    <a:pt x="104" y="192"/>
                  </a:lnTo>
                  <a:lnTo>
                    <a:pt x="93" y="217"/>
                  </a:lnTo>
                  <a:lnTo>
                    <a:pt x="86" y="230"/>
                  </a:lnTo>
                  <a:lnTo>
                    <a:pt x="81" y="243"/>
                  </a:lnTo>
                  <a:lnTo>
                    <a:pt x="77" y="256"/>
                  </a:lnTo>
                  <a:lnTo>
                    <a:pt x="73" y="268"/>
                  </a:lnTo>
                  <a:lnTo>
                    <a:pt x="70" y="279"/>
                  </a:lnTo>
                  <a:lnTo>
                    <a:pt x="68" y="290"/>
                  </a:lnTo>
                  <a:lnTo>
                    <a:pt x="67" y="300"/>
                  </a:lnTo>
                  <a:lnTo>
                    <a:pt x="66" y="310"/>
                  </a:lnTo>
                  <a:lnTo>
                    <a:pt x="67" y="319"/>
                  </a:lnTo>
                  <a:lnTo>
                    <a:pt x="69" y="328"/>
                  </a:lnTo>
                  <a:lnTo>
                    <a:pt x="71" y="337"/>
                  </a:lnTo>
                  <a:lnTo>
                    <a:pt x="75" y="345"/>
                  </a:lnTo>
                  <a:lnTo>
                    <a:pt x="78" y="349"/>
                  </a:lnTo>
                  <a:lnTo>
                    <a:pt x="81" y="352"/>
                  </a:lnTo>
                  <a:lnTo>
                    <a:pt x="85" y="355"/>
                  </a:lnTo>
                  <a:lnTo>
                    <a:pt x="88" y="358"/>
                  </a:lnTo>
                  <a:lnTo>
                    <a:pt x="92" y="360"/>
                  </a:lnTo>
                  <a:lnTo>
                    <a:pt x="96" y="361"/>
                  </a:lnTo>
                  <a:lnTo>
                    <a:pt x="100" y="362"/>
                  </a:lnTo>
                  <a:lnTo>
                    <a:pt x="105" y="362"/>
                  </a:lnTo>
                  <a:lnTo>
                    <a:pt x="112" y="361"/>
                  </a:lnTo>
                  <a:lnTo>
                    <a:pt x="119" y="360"/>
                  </a:lnTo>
                  <a:lnTo>
                    <a:pt x="127" y="357"/>
                  </a:lnTo>
                  <a:lnTo>
                    <a:pt x="135" y="354"/>
                  </a:lnTo>
                  <a:lnTo>
                    <a:pt x="143" y="349"/>
                  </a:lnTo>
                  <a:lnTo>
                    <a:pt x="152" y="344"/>
                  </a:lnTo>
                  <a:lnTo>
                    <a:pt x="161" y="337"/>
                  </a:lnTo>
                  <a:lnTo>
                    <a:pt x="171" y="329"/>
                  </a:lnTo>
                  <a:lnTo>
                    <a:pt x="191" y="311"/>
                  </a:lnTo>
                  <a:lnTo>
                    <a:pt x="213" y="290"/>
                  </a:lnTo>
                  <a:lnTo>
                    <a:pt x="237" y="264"/>
                  </a:lnTo>
                  <a:lnTo>
                    <a:pt x="261" y="234"/>
                  </a:lnTo>
                  <a:lnTo>
                    <a:pt x="275" y="216"/>
                  </a:lnTo>
                  <a:lnTo>
                    <a:pt x="289" y="196"/>
                  </a:lnTo>
                  <a:lnTo>
                    <a:pt x="302" y="176"/>
                  </a:lnTo>
                  <a:lnTo>
                    <a:pt x="316" y="155"/>
                  </a:lnTo>
                  <a:lnTo>
                    <a:pt x="332" y="127"/>
                  </a:lnTo>
                  <a:lnTo>
                    <a:pt x="344" y="103"/>
                  </a:lnTo>
                  <a:lnTo>
                    <a:pt x="348" y="93"/>
                  </a:lnTo>
                  <a:lnTo>
                    <a:pt x="351" y="83"/>
                  </a:lnTo>
                  <a:lnTo>
                    <a:pt x="353" y="75"/>
                  </a:lnTo>
                  <a:lnTo>
                    <a:pt x="354" y="68"/>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5" name="Freeform 59"/>
            <p:cNvSpPr>
              <a:spLocks noEditPoints="1"/>
            </p:cNvSpPr>
            <p:nvPr userDrawn="1"/>
          </p:nvSpPr>
          <p:spPr bwMode="auto">
            <a:xfrm>
              <a:off x="3884" y="2631"/>
              <a:ext cx="54" cy="74"/>
            </a:xfrm>
            <a:custGeom>
              <a:avLst/>
              <a:gdLst>
                <a:gd name="T0" fmla="*/ 2 w 356"/>
                <a:gd name="T1" fmla="*/ 10 h 397"/>
                <a:gd name="T2" fmla="*/ 2 w 356"/>
                <a:gd name="T3" fmla="*/ 11 h 397"/>
                <a:gd name="T4" fmla="*/ 2 w 356"/>
                <a:gd name="T5" fmla="*/ 12 h 397"/>
                <a:gd name="T6" fmla="*/ 3 w 356"/>
                <a:gd name="T7" fmla="*/ 12 h 397"/>
                <a:gd name="T8" fmla="*/ 4 w 356"/>
                <a:gd name="T9" fmla="*/ 12 h 397"/>
                <a:gd name="T10" fmla="*/ 5 w 356"/>
                <a:gd name="T11" fmla="*/ 12 h 397"/>
                <a:gd name="T12" fmla="*/ 6 w 356"/>
                <a:gd name="T13" fmla="*/ 11 h 397"/>
                <a:gd name="T14" fmla="*/ 7 w 356"/>
                <a:gd name="T15" fmla="*/ 10 h 397"/>
                <a:gd name="T16" fmla="*/ 7 w 356"/>
                <a:gd name="T17" fmla="*/ 10 h 397"/>
                <a:gd name="T18" fmla="*/ 7 w 356"/>
                <a:gd name="T19" fmla="*/ 10 h 397"/>
                <a:gd name="T20" fmla="*/ 7 w 356"/>
                <a:gd name="T21" fmla="*/ 11 h 397"/>
                <a:gd name="T22" fmla="*/ 6 w 356"/>
                <a:gd name="T23" fmla="*/ 12 h 397"/>
                <a:gd name="T24" fmla="*/ 5 w 356"/>
                <a:gd name="T25" fmla="*/ 13 h 397"/>
                <a:gd name="T26" fmla="*/ 4 w 356"/>
                <a:gd name="T27" fmla="*/ 14 h 397"/>
                <a:gd name="T28" fmla="*/ 3 w 356"/>
                <a:gd name="T29" fmla="*/ 14 h 397"/>
                <a:gd name="T30" fmla="*/ 2 w 356"/>
                <a:gd name="T31" fmla="*/ 14 h 397"/>
                <a:gd name="T32" fmla="*/ 1 w 356"/>
                <a:gd name="T33" fmla="*/ 13 h 397"/>
                <a:gd name="T34" fmla="*/ 0 w 356"/>
                <a:gd name="T35" fmla="*/ 11 h 397"/>
                <a:gd name="T36" fmla="*/ 0 w 356"/>
                <a:gd name="T37" fmla="*/ 10 h 397"/>
                <a:gd name="T38" fmla="*/ 0 w 356"/>
                <a:gd name="T39" fmla="*/ 8 h 397"/>
                <a:gd name="T40" fmla="*/ 0 w 356"/>
                <a:gd name="T41" fmla="*/ 6 h 397"/>
                <a:gd name="T42" fmla="*/ 1 w 356"/>
                <a:gd name="T43" fmla="*/ 5 h 397"/>
                <a:gd name="T44" fmla="*/ 2 w 356"/>
                <a:gd name="T45" fmla="*/ 3 h 397"/>
                <a:gd name="T46" fmla="*/ 3 w 356"/>
                <a:gd name="T47" fmla="*/ 2 h 397"/>
                <a:gd name="T48" fmla="*/ 3 w 356"/>
                <a:gd name="T49" fmla="*/ 1 h 397"/>
                <a:gd name="T50" fmla="*/ 5 w 356"/>
                <a:gd name="T51" fmla="*/ 0 h 397"/>
                <a:gd name="T52" fmla="*/ 6 w 356"/>
                <a:gd name="T53" fmla="*/ 0 h 397"/>
                <a:gd name="T54" fmla="*/ 7 w 356"/>
                <a:gd name="T55" fmla="*/ 0 h 397"/>
                <a:gd name="T56" fmla="*/ 7 w 356"/>
                <a:gd name="T57" fmla="*/ 1 h 397"/>
                <a:gd name="T58" fmla="*/ 8 w 356"/>
                <a:gd name="T59" fmla="*/ 1 h 397"/>
                <a:gd name="T60" fmla="*/ 8 w 356"/>
                <a:gd name="T61" fmla="*/ 2 h 397"/>
                <a:gd name="T62" fmla="*/ 8 w 356"/>
                <a:gd name="T63" fmla="*/ 4 h 397"/>
                <a:gd name="T64" fmla="*/ 8 w 356"/>
                <a:gd name="T65" fmla="*/ 5 h 397"/>
                <a:gd name="T66" fmla="*/ 7 w 356"/>
                <a:gd name="T67" fmla="*/ 6 h 397"/>
                <a:gd name="T68" fmla="*/ 6 w 356"/>
                <a:gd name="T69" fmla="*/ 7 h 397"/>
                <a:gd name="T70" fmla="*/ 5 w 356"/>
                <a:gd name="T71" fmla="*/ 7 h 397"/>
                <a:gd name="T72" fmla="*/ 3 w 356"/>
                <a:gd name="T73" fmla="*/ 8 h 397"/>
                <a:gd name="T74" fmla="*/ 2 w 356"/>
                <a:gd name="T75" fmla="*/ 7 h 397"/>
                <a:gd name="T76" fmla="*/ 4 w 356"/>
                <a:gd name="T77" fmla="*/ 7 h 397"/>
                <a:gd name="T78" fmla="*/ 5 w 356"/>
                <a:gd name="T79" fmla="*/ 6 h 397"/>
                <a:gd name="T80" fmla="*/ 6 w 356"/>
                <a:gd name="T81" fmla="*/ 5 h 397"/>
                <a:gd name="T82" fmla="*/ 7 w 356"/>
                <a:gd name="T83" fmla="*/ 4 h 397"/>
                <a:gd name="T84" fmla="*/ 7 w 356"/>
                <a:gd name="T85" fmla="*/ 3 h 397"/>
                <a:gd name="T86" fmla="*/ 7 w 356"/>
                <a:gd name="T87" fmla="*/ 1 h 397"/>
                <a:gd name="T88" fmla="*/ 7 w 356"/>
                <a:gd name="T89" fmla="*/ 1 h 397"/>
                <a:gd name="T90" fmla="*/ 6 w 356"/>
                <a:gd name="T91" fmla="*/ 1 h 397"/>
                <a:gd name="T92" fmla="*/ 5 w 356"/>
                <a:gd name="T93" fmla="*/ 1 h 397"/>
                <a:gd name="T94" fmla="*/ 4 w 356"/>
                <a:gd name="T95" fmla="*/ 1 h 397"/>
                <a:gd name="T96" fmla="*/ 3 w 356"/>
                <a:gd name="T97" fmla="*/ 2 h 397"/>
                <a:gd name="T98" fmla="*/ 2 w 356"/>
                <a:gd name="T99" fmla="*/ 4 h 397"/>
                <a:gd name="T100" fmla="*/ 2 w 356"/>
                <a:gd name="T101" fmla="*/ 7 h 3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6" h="397">
                  <a:moveTo>
                    <a:pt x="68" y="231"/>
                  </a:moveTo>
                  <a:lnTo>
                    <a:pt x="66" y="243"/>
                  </a:lnTo>
                  <a:lnTo>
                    <a:pt x="66" y="263"/>
                  </a:lnTo>
                  <a:lnTo>
                    <a:pt x="66" y="273"/>
                  </a:lnTo>
                  <a:lnTo>
                    <a:pt x="67" y="283"/>
                  </a:lnTo>
                  <a:lnTo>
                    <a:pt x="69" y="293"/>
                  </a:lnTo>
                  <a:lnTo>
                    <a:pt x="71" y="302"/>
                  </a:lnTo>
                  <a:lnTo>
                    <a:pt x="74" y="310"/>
                  </a:lnTo>
                  <a:lnTo>
                    <a:pt x="78" y="318"/>
                  </a:lnTo>
                  <a:lnTo>
                    <a:pt x="84" y="325"/>
                  </a:lnTo>
                  <a:lnTo>
                    <a:pt x="89" y="333"/>
                  </a:lnTo>
                  <a:lnTo>
                    <a:pt x="95" y="339"/>
                  </a:lnTo>
                  <a:lnTo>
                    <a:pt x="102" y="345"/>
                  </a:lnTo>
                  <a:lnTo>
                    <a:pt x="109" y="349"/>
                  </a:lnTo>
                  <a:lnTo>
                    <a:pt x="117" y="353"/>
                  </a:lnTo>
                  <a:lnTo>
                    <a:pt x="126" y="356"/>
                  </a:lnTo>
                  <a:lnTo>
                    <a:pt x="135" y="358"/>
                  </a:lnTo>
                  <a:lnTo>
                    <a:pt x="145" y="359"/>
                  </a:lnTo>
                  <a:lnTo>
                    <a:pt x="156" y="360"/>
                  </a:lnTo>
                  <a:lnTo>
                    <a:pt x="165" y="360"/>
                  </a:lnTo>
                  <a:lnTo>
                    <a:pt x="173" y="358"/>
                  </a:lnTo>
                  <a:lnTo>
                    <a:pt x="183" y="357"/>
                  </a:lnTo>
                  <a:lnTo>
                    <a:pt x="192" y="354"/>
                  </a:lnTo>
                  <a:lnTo>
                    <a:pt x="201" y="351"/>
                  </a:lnTo>
                  <a:lnTo>
                    <a:pt x="210" y="347"/>
                  </a:lnTo>
                  <a:lnTo>
                    <a:pt x="220" y="342"/>
                  </a:lnTo>
                  <a:lnTo>
                    <a:pt x="229" y="337"/>
                  </a:lnTo>
                  <a:lnTo>
                    <a:pt x="246" y="324"/>
                  </a:lnTo>
                  <a:lnTo>
                    <a:pt x="262" y="312"/>
                  </a:lnTo>
                  <a:lnTo>
                    <a:pt x="270" y="305"/>
                  </a:lnTo>
                  <a:lnTo>
                    <a:pt x="276" y="298"/>
                  </a:lnTo>
                  <a:lnTo>
                    <a:pt x="282" y="291"/>
                  </a:lnTo>
                  <a:lnTo>
                    <a:pt x="288" y="283"/>
                  </a:lnTo>
                  <a:lnTo>
                    <a:pt x="290" y="280"/>
                  </a:lnTo>
                  <a:lnTo>
                    <a:pt x="293" y="278"/>
                  </a:lnTo>
                  <a:lnTo>
                    <a:pt x="295" y="277"/>
                  </a:lnTo>
                  <a:lnTo>
                    <a:pt x="297" y="276"/>
                  </a:lnTo>
                  <a:lnTo>
                    <a:pt x="300" y="277"/>
                  </a:lnTo>
                  <a:lnTo>
                    <a:pt x="302" y="278"/>
                  </a:lnTo>
                  <a:lnTo>
                    <a:pt x="303" y="280"/>
                  </a:lnTo>
                  <a:lnTo>
                    <a:pt x="303" y="282"/>
                  </a:lnTo>
                  <a:lnTo>
                    <a:pt x="302" y="287"/>
                  </a:lnTo>
                  <a:lnTo>
                    <a:pt x="298" y="295"/>
                  </a:lnTo>
                  <a:lnTo>
                    <a:pt x="291" y="304"/>
                  </a:lnTo>
                  <a:lnTo>
                    <a:pt x="281" y="315"/>
                  </a:lnTo>
                  <a:lnTo>
                    <a:pt x="272" y="325"/>
                  </a:lnTo>
                  <a:lnTo>
                    <a:pt x="262" y="335"/>
                  </a:lnTo>
                  <a:lnTo>
                    <a:pt x="253" y="343"/>
                  </a:lnTo>
                  <a:lnTo>
                    <a:pt x="243" y="351"/>
                  </a:lnTo>
                  <a:lnTo>
                    <a:pt x="234" y="359"/>
                  </a:lnTo>
                  <a:lnTo>
                    <a:pt x="224" y="365"/>
                  </a:lnTo>
                  <a:lnTo>
                    <a:pt x="214" y="371"/>
                  </a:lnTo>
                  <a:lnTo>
                    <a:pt x="204" y="377"/>
                  </a:lnTo>
                  <a:lnTo>
                    <a:pt x="194" y="382"/>
                  </a:lnTo>
                  <a:lnTo>
                    <a:pt x="184" y="386"/>
                  </a:lnTo>
                  <a:lnTo>
                    <a:pt x="174" y="389"/>
                  </a:lnTo>
                  <a:lnTo>
                    <a:pt x="164" y="392"/>
                  </a:lnTo>
                  <a:lnTo>
                    <a:pt x="153" y="394"/>
                  </a:lnTo>
                  <a:lnTo>
                    <a:pt x="143" y="396"/>
                  </a:lnTo>
                  <a:lnTo>
                    <a:pt x="132" y="397"/>
                  </a:lnTo>
                  <a:lnTo>
                    <a:pt x="122" y="397"/>
                  </a:lnTo>
                  <a:lnTo>
                    <a:pt x="108" y="397"/>
                  </a:lnTo>
                  <a:lnTo>
                    <a:pt x="95" y="395"/>
                  </a:lnTo>
                  <a:lnTo>
                    <a:pt x="83" y="392"/>
                  </a:lnTo>
                  <a:lnTo>
                    <a:pt x="71" y="387"/>
                  </a:lnTo>
                  <a:lnTo>
                    <a:pt x="60" y="382"/>
                  </a:lnTo>
                  <a:lnTo>
                    <a:pt x="50" y="375"/>
                  </a:lnTo>
                  <a:lnTo>
                    <a:pt x="40" y="367"/>
                  </a:lnTo>
                  <a:lnTo>
                    <a:pt x="31" y="358"/>
                  </a:lnTo>
                  <a:lnTo>
                    <a:pt x="24" y="349"/>
                  </a:lnTo>
                  <a:lnTo>
                    <a:pt x="18" y="339"/>
                  </a:lnTo>
                  <a:lnTo>
                    <a:pt x="12" y="327"/>
                  </a:lnTo>
                  <a:lnTo>
                    <a:pt x="8" y="316"/>
                  </a:lnTo>
                  <a:lnTo>
                    <a:pt x="4" y="304"/>
                  </a:lnTo>
                  <a:lnTo>
                    <a:pt x="2" y="291"/>
                  </a:lnTo>
                  <a:lnTo>
                    <a:pt x="0" y="278"/>
                  </a:lnTo>
                  <a:lnTo>
                    <a:pt x="0" y="264"/>
                  </a:lnTo>
                  <a:lnTo>
                    <a:pt x="0" y="252"/>
                  </a:lnTo>
                  <a:lnTo>
                    <a:pt x="1" y="240"/>
                  </a:lnTo>
                  <a:lnTo>
                    <a:pt x="3" y="228"/>
                  </a:lnTo>
                  <a:lnTo>
                    <a:pt x="5" y="216"/>
                  </a:lnTo>
                  <a:lnTo>
                    <a:pt x="8" y="203"/>
                  </a:lnTo>
                  <a:lnTo>
                    <a:pt x="11" y="192"/>
                  </a:lnTo>
                  <a:lnTo>
                    <a:pt x="15" y="180"/>
                  </a:lnTo>
                  <a:lnTo>
                    <a:pt x="20" y="169"/>
                  </a:lnTo>
                  <a:lnTo>
                    <a:pt x="25" y="158"/>
                  </a:lnTo>
                  <a:lnTo>
                    <a:pt x="31" y="147"/>
                  </a:lnTo>
                  <a:lnTo>
                    <a:pt x="37" y="136"/>
                  </a:lnTo>
                  <a:lnTo>
                    <a:pt x="45" y="125"/>
                  </a:lnTo>
                  <a:lnTo>
                    <a:pt x="52" y="114"/>
                  </a:lnTo>
                  <a:lnTo>
                    <a:pt x="61" y="103"/>
                  </a:lnTo>
                  <a:lnTo>
                    <a:pt x="70" y="93"/>
                  </a:lnTo>
                  <a:lnTo>
                    <a:pt x="80" y="83"/>
                  </a:lnTo>
                  <a:lnTo>
                    <a:pt x="90" y="72"/>
                  </a:lnTo>
                  <a:lnTo>
                    <a:pt x="100" y="62"/>
                  </a:lnTo>
                  <a:lnTo>
                    <a:pt x="111" y="54"/>
                  </a:lnTo>
                  <a:lnTo>
                    <a:pt x="121" y="46"/>
                  </a:lnTo>
                  <a:lnTo>
                    <a:pt x="132" y="38"/>
                  </a:lnTo>
                  <a:lnTo>
                    <a:pt x="142" y="32"/>
                  </a:lnTo>
                  <a:lnTo>
                    <a:pt x="153" y="26"/>
                  </a:lnTo>
                  <a:lnTo>
                    <a:pt x="164" y="20"/>
                  </a:lnTo>
                  <a:lnTo>
                    <a:pt x="175" y="15"/>
                  </a:lnTo>
                  <a:lnTo>
                    <a:pt x="187" y="11"/>
                  </a:lnTo>
                  <a:lnTo>
                    <a:pt x="198" y="8"/>
                  </a:lnTo>
                  <a:lnTo>
                    <a:pt x="210" y="5"/>
                  </a:lnTo>
                  <a:lnTo>
                    <a:pt x="221" y="3"/>
                  </a:lnTo>
                  <a:lnTo>
                    <a:pt x="233" y="1"/>
                  </a:lnTo>
                  <a:lnTo>
                    <a:pt x="245" y="0"/>
                  </a:lnTo>
                  <a:lnTo>
                    <a:pt x="257" y="0"/>
                  </a:lnTo>
                  <a:lnTo>
                    <a:pt x="268" y="0"/>
                  </a:lnTo>
                  <a:lnTo>
                    <a:pt x="277" y="1"/>
                  </a:lnTo>
                  <a:lnTo>
                    <a:pt x="286" y="3"/>
                  </a:lnTo>
                  <a:lnTo>
                    <a:pt x="295" y="5"/>
                  </a:lnTo>
                  <a:lnTo>
                    <a:pt x="303" y="8"/>
                  </a:lnTo>
                  <a:lnTo>
                    <a:pt x="310" y="11"/>
                  </a:lnTo>
                  <a:lnTo>
                    <a:pt x="318" y="15"/>
                  </a:lnTo>
                  <a:lnTo>
                    <a:pt x="325" y="20"/>
                  </a:lnTo>
                  <a:lnTo>
                    <a:pt x="332" y="26"/>
                  </a:lnTo>
                  <a:lnTo>
                    <a:pt x="338" y="32"/>
                  </a:lnTo>
                  <a:lnTo>
                    <a:pt x="344" y="39"/>
                  </a:lnTo>
                  <a:lnTo>
                    <a:pt x="348" y="46"/>
                  </a:lnTo>
                  <a:lnTo>
                    <a:pt x="352" y="54"/>
                  </a:lnTo>
                  <a:lnTo>
                    <a:pt x="354" y="62"/>
                  </a:lnTo>
                  <a:lnTo>
                    <a:pt x="356" y="71"/>
                  </a:lnTo>
                  <a:lnTo>
                    <a:pt x="356" y="81"/>
                  </a:lnTo>
                  <a:lnTo>
                    <a:pt x="356" y="90"/>
                  </a:lnTo>
                  <a:lnTo>
                    <a:pt x="354" y="99"/>
                  </a:lnTo>
                  <a:lnTo>
                    <a:pt x="352" y="108"/>
                  </a:lnTo>
                  <a:lnTo>
                    <a:pt x="349" y="117"/>
                  </a:lnTo>
                  <a:lnTo>
                    <a:pt x="346" y="125"/>
                  </a:lnTo>
                  <a:lnTo>
                    <a:pt x="341" y="133"/>
                  </a:lnTo>
                  <a:lnTo>
                    <a:pt x="336" y="141"/>
                  </a:lnTo>
                  <a:lnTo>
                    <a:pt x="330" y="148"/>
                  </a:lnTo>
                  <a:lnTo>
                    <a:pt x="323" y="155"/>
                  </a:lnTo>
                  <a:lnTo>
                    <a:pt x="315" y="162"/>
                  </a:lnTo>
                  <a:lnTo>
                    <a:pt x="306" y="168"/>
                  </a:lnTo>
                  <a:lnTo>
                    <a:pt x="297" y="174"/>
                  </a:lnTo>
                  <a:lnTo>
                    <a:pt x="287" y="180"/>
                  </a:lnTo>
                  <a:lnTo>
                    <a:pt x="276" y="185"/>
                  </a:lnTo>
                  <a:lnTo>
                    <a:pt x="263" y="190"/>
                  </a:lnTo>
                  <a:lnTo>
                    <a:pt x="250" y="194"/>
                  </a:lnTo>
                  <a:lnTo>
                    <a:pt x="239" y="198"/>
                  </a:lnTo>
                  <a:lnTo>
                    <a:pt x="225" y="202"/>
                  </a:lnTo>
                  <a:lnTo>
                    <a:pt x="209" y="205"/>
                  </a:lnTo>
                  <a:lnTo>
                    <a:pt x="189" y="210"/>
                  </a:lnTo>
                  <a:lnTo>
                    <a:pt x="166" y="215"/>
                  </a:lnTo>
                  <a:lnTo>
                    <a:pt x="140" y="219"/>
                  </a:lnTo>
                  <a:lnTo>
                    <a:pt x="111" y="224"/>
                  </a:lnTo>
                  <a:lnTo>
                    <a:pt x="78" y="229"/>
                  </a:lnTo>
                  <a:lnTo>
                    <a:pt x="68" y="231"/>
                  </a:lnTo>
                  <a:close/>
                  <a:moveTo>
                    <a:pt x="70" y="214"/>
                  </a:moveTo>
                  <a:lnTo>
                    <a:pt x="108" y="210"/>
                  </a:lnTo>
                  <a:lnTo>
                    <a:pt x="141" y="204"/>
                  </a:lnTo>
                  <a:lnTo>
                    <a:pt x="156" y="201"/>
                  </a:lnTo>
                  <a:lnTo>
                    <a:pt x="170" y="197"/>
                  </a:lnTo>
                  <a:lnTo>
                    <a:pt x="184" y="193"/>
                  </a:lnTo>
                  <a:lnTo>
                    <a:pt x="196" y="189"/>
                  </a:lnTo>
                  <a:lnTo>
                    <a:pt x="208" y="184"/>
                  </a:lnTo>
                  <a:lnTo>
                    <a:pt x="219" y="180"/>
                  </a:lnTo>
                  <a:lnTo>
                    <a:pt x="229" y="174"/>
                  </a:lnTo>
                  <a:lnTo>
                    <a:pt x="239" y="169"/>
                  </a:lnTo>
                  <a:lnTo>
                    <a:pt x="247" y="163"/>
                  </a:lnTo>
                  <a:lnTo>
                    <a:pt x="255" y="156"/>
                  </a:lnTo>
                  <a:lnTo>
                    <a:pt x="262" y="150"/>
                  </a:lnTo>
                  <a:lnTo>
                    <a:pt x="269" y="143"/>
                  </a:lnTo>
                  <a:lnTo>
                    <a:pt x="276" y="133"/>
                  </a:lnTo>
                  <a:lnTo>
                    <a:pt x="281" y="124"/>
                  </a:lnTo>
                  <a:lnTo>
                    <a:pt x="286" y="114"/>
                  </a:lnTo>
                  <a:lnTo>
                    <a:pt x="290" y="105"/>
                  </a:lnTo>
                  <a:lnTo>
                    <a:pt x="293" y="95"/>
                  </a:lnTo>
                  <a:lnTo>
                    <a:pt x="296" y="85"/>
                  </a:lnTo>
                  <a:lnTo>
                    <a:pt x="297" y="74"/>
                  </a:lnTo>
                  <a:lnTo>
                    <a:pt x="297" y="64"/>
                  </a:lnTo>
                  <a:lnTo>
                    <a:pt x="297" y="53"/>
                  </a:lnTo>
                  <a:lnTo>
                    <a:pt x="294" y="43"/>
                  </a:lnTo>
                  <a:lnTo>
                    <a:pt x="293" y="39"/>
                  </a:lnTo>
                  <a:lnTo>
                    <a:pt x="290" y="35"/>
                  </a:lnTo>
                  <a:lnTo>
                    <a:pt x="288" y="31"/>
                  </a:lnTo>
                  <a:lnTo>
                    <a:pt x="285" y="28"/>
                  </a:lnTo>
                  <a:lnTo>
                    <a:pt x="282" y="25"/>
                  </a:lnTo>
                  <a:lnTo>
                    <a:pt x="278" y="23"/>
                  </a:lnTo>
                  <a:lnTo>
                    <a:pt x="274" y="21"/>
                  </a:lnTo>
                  <a:lnTo>
                    <a:pt x="270" y="19"/>
                  </a:lnTo>
                  <a:lnTo>
                    <a:pt x="259" y="17"/>
                  </a:lnTo>
                  <a:lnTo>
                    <a:pt x="247" y="16"/>
                  </a:lnTo>
                  <a:lnTo>
                    <a:pt x="239" y="16"/>
                  </a:lnTo>
                  <a:lnTo>
                    <a:pt x="231" y="17"/>
                  </a:lnTo>
                  <a:lnTo>
                    <a:pt x="224" y="18"/>
                  </a:lnTo>
                  <a:lnTo>
                    <a:pt x="216" y="20"/>
                  </a:lnTo>
                  <a:lnTo>
                    <a:pt x="209" y="23"/>
                  </a:lnTo>
                  <a:lnTo>
                    <a:pt x="201" y="26"/>
                  </a:lnTo>
                  <a:lnTo>
                    <a:pt x="194" y="29"/>
                  </a:lnTo>
                  <a:lnTo>
                    <a:pt x="187" y="33"/>
                  </a:lnTo>
                  <a:lnTo>
                    <a:pt x="172" y="43"/>
                  </a:lnTo>
                  <a:lnTo>
                    <a:pt x="159" y="55"/>
                  </a:lnTo>
                  <a:lnTo>
                    <a:pt x="145" y="69"/>
                  </a:lnTo>
                  <a:lnTo>
                    <a:pt x="132" y="86"/>
                  </a:lnTo>
                  <a:lnTo>
                    <a:pt x="121" y="100"/>
                  </a:lnTo>
                  <a:lnTo>
                    <a:pt x="112" y="115"/>
                  </a:lnTo>
                  <a:lnTo>
                    <a:pt x="103" y="130"/>
                  </a:lnTo>
                  <a:lnTo>
                    <a:pt x="95" y="146"/>
                  </a:lnTo>
                  <a:lnTo>
                    <a:pt x="88" y="162"/>
                  </a:lnTo>
                  <a:lnTo>
                    <a:pt x="82" y="178"/>
                  </a:lnTo>
                  <a:lnTo>
                    <a:pt x="75" y="195"/>
                  </a:lnTo>
                  <a:lnTo>
                    <a:pt x="70" y="214"/>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6" name="Freeform 60"/>
            <p:cNvSpPr>
              <a:spLocks/>
            </p:cNvSpPr>
            <p:nvPr userDrawn="1"/>
          </p:nvSpPr>
          <p:spPr bwMode="auto">
            <a:xfrm>
              <a:off x="3941" y="2592"/>
              <a:ext cx="34" cy="113"/>
            </a:xfrm>
            <a:custGeom>
              <a:avLst/>
              <a:gdLst>
                <a:gd name="T0" fmla="*/ 3 w 221"/>
                <a:gd name="T1" fmla="*/ 4 h 600"/>
                <a:gd name="T2" fmla="*/ 3 w 221"/>
                <a:gd name="T3" fmla="*/ 3 h 600"/>
                <a:gd name="T4" fmla="*/ 3 w 221"/>
                <a:gd name="T5" fmla="*/ 3 h 600"/>
                <a:gd name="T6" fmla="*/ 3 w 221"/>
                <a:gd name="T7" fmla="*/ 2 h 600"/>
                <a:gd name="T8" fmla="*/ 3 w 221"/>
                <a:gd name="T9" fmla="*/ 2 h 600"/>
                <a:gd name="T10" fmla="*/ 3 w 221"/>
                <a:gd name="T11" fmla="*/ 2 h 600"/>
                <a:gd name="T12" fmla="*/ 3 w 221"/>
                <a:gd name="T13" fmla="*/ 2 h 600"/>
                <a:gd name="T14" fmla="*/ 2 w 221"/>
                <a:gd name="T15" fmla="*/ 2 h 600"/>
                <a:gd name="T16" fmla="*/ 2 w 221"/>
                <a:gd name="T17" fmla="*/ 2 h 600"/>
                <a:gd name="T18" fmla="*/ 2 w 221"/>
                <a:gd name="T19" fmla="*/ 2 h 600"/>
                <a:gd name="T20" fmla="*/ 2 w 221"/>
                <a:gd name="T21" fmla="*/ 2 h 600"/>
                <a:gd name="T22" fmla="*/ 2 w 221"/>
                <a:gd name="T23" fmla="*/ 1 h 600"/>
                <a:gd name="T24" fmla="*/ 3 w 221"/>
                <a:gd name="T25" fmla="*/ 1 h 600"/>
                <a:gd name="T26" fmla="*/ 4 w 221"/>
                <a:gd name="T27" fmla="*/ 1 h 600"/>
                <a:gd name="T28" fmla="*/ 4 w 221"/>
                <a:gd name="T29" fmla="*/ 1 h 600"/>
                <a:gd name="T30" fmla="*/ 5 w 221"/>
                <a:gd name="T31" fmla="*/ 0 h 600"/>
                <a:gd name="T32" fmla="*/ 5 w 221"/>
                <a:gd name="T33" fmla="*/ 0 h 600"/>
                <a:gd name="T34" fmla="*/ 5 w 221"/>
                <a:gd name="T35" fmla="*/ 0 h 600"/>
                <a:gd name="T36" fmla="*/ 5 w 221"/>
                <a:gd name="T37" fmla="*/ 0 h 600"/>
                <a:gd name="T38" fmla="*/ 5 w 221"/>
                <a:gd name="T39" fmla="*/ 1 h 600"/>
                <a:gd name="T40" fmla="*/ 2 w 221"/>
                <a:gd name="T41" fmla="*/ 18 h 600"/>
                <a:gd name="T42" fmla="*/ 2 w 221"/>
                <a:gd name="T43" fmla="*/ 18 h 600"/>
                <a:gd name="T44" fmla="*/ 2 w 221"/>
                <a:gd name="T45" fmla="*/ 19 h 600"/>
                <a:gd name="T46" fmla="*/ 2 w 221"/>
                <a:gd name="T47" fmla="*/ 19 h 600"/>
                <a:gd name="T48" fmla="*/ 2 w 221"/>
                <a:gd name="T49" fmla="*/ 19 h 600"/>
                <a:gd name="T50" fmla="*/ 2 w 221"/>
                <a:gd name="T51" fmla="*/ 19 h 600"/>
                <a:gd name="T52" fmla="*/ 2 w 221"/>
                <a:gd name="T53" fmla="*/ 19 h 600"/>
                <a:gd name="T54" fmla="*/ 2 w 221"/>
                <a:gd name="T55" fmla="*/ 19 h 600"/>
                <a:gd name="T56" fmla="*/ 3 w 221"/>
                <a:gd name="T57" fmla="*/ 18 h 600"/>
                <a:gd name="T58" fmla="*/ 3 w 221"/>
                <a:gd name="T59" fmla="*/ 18 h 600"/>
                <a:gd name="T60" fmla="*/ 4 w 221"/>
                <a:gd name="T61" fmla="*/ 17 h 600"/>
                <a:gd name="T62" fmla="*/ 4 w 221"/>
                <a:gd name="T63" fmla="*/ 16 h 600"/>
                <a:gd name="T64" fmla="*/ 4 w 221"/>
                <a:gd name="T65" fmla="*/ 16 h 600"/>
                <a:gd name="T66" fmla="*/ 4 w 221"/>
                <a:gd name="T67" fmla="*/ 16 h 600"/>
                <a:gd name="T68" fmla="*/ 4 w 221"/>
                <a:gd name="T69" fmla="*/ 17 h 600"/>
                <a:gd name="T70" fmla="*/ 4 w 221"/>
                <a:gd name="T71" fmla="*/ 17 h 600"/>
                <a:gd name="T72" fmla="*/ 4 w 221"/>
                <a:gd name="T73" fmla="*/ 17 h 600"/>
                <a:gd name="T74" fmla="*/ 3 w 221"/>
                <a:gd name="T75" fmla="*/ 19 h 600"/>
                <a:gd name="T76" fmla="*/ 2 w 221"/>
                <a:gd name="T77" fmla="*/ 20 h 600"/>
                <a:gd name="T78" fmla="*/ 2 w 221"/>
                <a:gd name="T79" fmla="*/ 21 h 600"/>
                <a:gd name="T80" fmla="*/ 1 w 221"/>
                <a:gd name="T81" fmla="*/ 21 h 600"/>
                <a:gd name="T82" fmla="*/ 1 w 221"/>
                <a:gd name="T83" fmla="*/ 21 h 600"/>
                <a:gd name="T84" fmla="*/ 1 w 221"/>
                <a:gd name="T85" fmla="*/ 21 h 600"/>
                <a:gd name="T86" fmla="*/ 0 w 221"/>
                <a:gd name="T87" fmla="*/ 21 h 600"/>
                <a:gd name="T88" fmla="*/ 0 w 221"/>
                <a:gd name="T89" fmla="*/ 21 h 600"/>
                <a:gd name="T90" fmla="*/ 0 w 221"/>
                <a:gd name="T91" fmla="*/ 21 h 600"/>
                <a:gd name="T92" fmla="*/ 0 w 221"/>
                <a:gd name="T93" fmla="*/ 20 h 600"/>
                <a:gd name="T94" fmla="*/ 0 w 221"/>
                <a:gd name="T95" fmla="*/ 19 h 600"/>
                <a:gd name="T96" fmla="*/ 0 w 221"/>
                <a:gd name="T97" fmla="*/ 18 h 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21" h="600">
                  <a:moveTo>
                    <a:pt x="16" y="492"/>
                  </a:moveTo>
                  <a:lnTo>
                    <a:pt x="133" y="111"/>
                  </a:lnTo>
                  <a:lnTo>
                    <a:pt x="136" y="99"/>
                  </a:lnTo>
                  <a:lnTo>
                    <a:pt x="139" y="89"/>
                  </a:lnTo>
                  <a:lnTo>
                    <a:pt x="140" y="81"/>
                  </a:lnTo>
                  <a:lnTo>
                    <a:pt x="141" y="76"/>
                  </a:lnTo>
                  <a:lnTo>
                    <a:pt x="140" y="71"/>
                  </a:lnTo>
                  <a:lnTo>
                    <a:pt x="139" y="67"/>
                  </a:lnTo>
                  <a:lnTo>
                    <a:pt x="136" y="63"/>
                  </a:lnTo>
                  <a:lnTo>
                    <a:pt x="133" y="60"/>
                  </a:lnTo>
                  <a:lnTo>
                    <a:pt x="128" y="57"/>
                  </a:lnTo>
                  <a:lnTo>
                    <a:pt x="122" y="56"/>
                  </a:lnTo>
                  <a:lnTo>
                    <a:pt x="116" y="55"/>
                  </a:lnTo>
                  <a:lnTo>
                    <a:pt x="108" y="55"/>
                  </a:lnTo>
                  <a:lnTo>
                    <a:pt x="95" y="55"/>
                  </a:lnTo>
                  <a:lnTo>
                    <a:pt x="90" y="55"/>
                  </a:lnTo>
                  <a:lnTo>
                    <a:pt x="87" y="53"/>
                  </a:lnTo>
                  <a:lnTo>
                    <a:pt x="85" y="51"/>
                  </a:lnTo>
                  <a:lnTo>
                    <a:pt x="85" y="46"/>
                  </a:lnTo>
                  <a:lnTo>
                    <a:pt x="85" y="44"/>
                  </a:lnTo>
                  <a:lnTo>
                    <a:pt x="86" y="42"/>
                  </a:lnTo>
                  <a:lnTo>
                    <a:pt x="88" y="41"/>
                  </a:lnTo>
                  <a:lnTo>
                    <a:pt x="91" y="39"/>
                  </a:lnTo>
                  <a:lnTo>
                    <a:pt x="99" y="37"/>
                  </a:lnTo>
                  <a:lnTo>
                    <a:pt x="110" y="36"/>
                  </a:lnTo>
                  <a:lnTo>
                    <a:pt x="124" y="35"/>
                  </a:lnTo>
                  <a:lnTo>
                    <a:pt x="137" y="33"/>
                  </a:lnTo>
                  <a:lnTo>
                    <a:pt x="150" y="30"/>
                  </a:lnTo>
                  <a:lnTo>
                    <a:pt x="162" y="26"/>
                  </a:lnTo>
                  <a:lnTo>
                    <a:pt x="174" y="22"/>
                  </a:lnTo>
                  <a:lnTo>
                    <a:pt x="185" y="16"/>
                  </a:lnTo>
                  <a:lnTo>
                    <a:pt x="196" y="10"/>
                  </a:lnTo>
                  <a:lnTo>
                    <a:pt x="206" y="3"/>
                  </a:lnTo>
                  <a:lnTo>
                    <a:pt x="212" y="1"/>
                  </a:lnTo>
                  <a:lnTo>
                    <a:pt x="214" y="0"/>
                  </a:lnTo>
                  <a:lnTo>
                    <a:pt x="217" y="0"/>
                  </a:lnTo>
                  <a:lnTo>
                    <a:pt x="219" y="2"/>
                  </a:lnTo>
                  <a:lnTo>
                    <a:pt x="220" y="4"/>
                  </a:lnTo>
                  <a:lnTo>
                    <a:pt x="221" y="7"/>
                  </a:lnTo>
                  <a:lnTo>
                    <a:pt x="220" y="14"/>
                  </a:lnTo>
                  <a:lnTo>
                    <a:pt x="216" y="28"/>
                  </a:lnTo>
                  <a:lnTo>
                    <a:pt x="71" y="500"/>
                  </a:lnTo>
                  <a:lnTo>
                    <a:pt x="68" y="513"/>
                  </a:lnTo>
                  <a:lnTo>
                    <a:pt x="65" y="522"/>
                  </a:lnTo>
                  <a:lnTo>
                    <a:pt x="63" y="529"/>
                  </a:lnTo>
                  <a:lnTo>
                    <a:pt x="63" y="534"/>
                  </a:lnTo>
                  <a:lnTo>
                    <a:pt x="64" y="541"/>
                  </a:lnTo>
                  <a:lnTo>
                    <a:pt x="66" y="546"/>
                  </a:lnTo>
                  <a:lnTo>
                    <a:pt x="67" y="547"/>
                  </a:lnTo>
                  <a:lnTo>
                    <a:pt x="69" y="548"/>
                  </a:lnTo>
                  <a:lnTo>
                    <a:pt x="73" y="549"/>
                  </a:lnTo>
                  <a:lnTo>
                    <a:pt x="76" y="549"/>
                  </a:lnTo>
                  <a:lnTo>
                    <a:pt x="79" y="549"/>
                  </a:lnTo>
                  <a:lnTo>
                    <a:pt x="83" y="547"/>
                  </a:lnTo>
                  <a:lnTo>
                    <a:pt x="87" y="545"/>
                  </a:lnTo>
                  <a:lnTo>
                    <a:pt x="92" y="541"/>
                  </a:lnTo>
                  <a:lnTo>
                    <a:pt x="103" y="530"/>
                  </a:lnTo>
                  <a:lnTo>
                    <a:pt x="116" y="516"/>
                  </a:lnTo>
                  <a:lnTo>
                    <a:pt x="126" y="503"/>
                  </a:lnTo>
                  <a:lnTo>
                    <a:pt x="135" y="492"/>
                  </a:lnTo>
                  <a:lnTo>
                    <a:pt x="143" y="481"/>
                  </a:lnTo>
                  <a:lnTo>
                    <a:pt x="149" y="472"/>
                  </a:lnTo>
                  <a:lnTo>
                    <a:pt x="152" y="467"/>
                  </a:lnTo>
                  <a:lnTo>
                    <a:pt x="155" y="464"/>
                  </a:lnTo>
                  <a:lnTo>
                    <a:pt x="158" y="462"/>
                  </a:lnTo>
                  <a:lnTo>
                    <a:pt x="161" y="461"/>
                  </a:lnTo>
                  <a:lnTo>
                    <a:pt x="163" y="461"/>
                  </a:lnTo>
                  <a:lnTo>
                    <a:pt x="164" y="462"/>
                  </a:lnTo>
                  <a:lnTo>
                    <a:pt x="165" y="464"/>
                  </a:lnTo>
                  <a:lnTo>
                    <a:pt x="165" y="467"/>
                  </a:lnTo>
                  <a:lnTo>
                    <a:pt x="165" y="471"/>
                  </a:lnTo>
                  <a:lnTo>
                    <a:pt x="163" y="476"/>
                  </a:lnTo>
                  <a:lnTo>
                    <a:pt x="160" y="482"/>
                  </a:lnTo>
                  <a:lnTo>
                    <a:pt x="157" y="489"/>
                  </a:lnTo>
                  <a:lnTo>
                    <a:pt x="146" y="506"/>
                  </a:lnTo>
                  <a:lnTo>
                    <a:pt x="130" y="526"/>
                  </a:lnTo>
                  <a:lnTo>
                    <a:pt x="116" y="544"/>
                  </a:lnTo>
                  <a:lnTo>
                    <a:pt x="102" y="559"/>
                  </a:lnTo>
                  <a:lnTo>
                    <a:pt x="88" y="572"/>
                  </a:lnTo>
                  <a:lnTo>
                    <a:pt x="75" y="582"/>
                  </a:lnTo>
                  <a:lnTo>
                    <a:pt x="61" y="590"/>
                  </a:lnTo>
                  <a:lnTo>
                    <a:pt x="49" y="596"/>
                  </a:lnTo>
                  <a:lnTo>
                    <a:pt x="43" y="598"/>
                  </a:lnTo>
                  <a:lnTo>
                    <a:pt x="38" y="599"/>
                  </a:lnTo>
                  <a:lnTo>
                    <a:pt x="32" y="600"/>
                  </a:lnTo>
                  <a:lnTo>
                    <a:pt x="27" y="600"/>
                  </a:lnTo>
                  <a:lnTo>
                    <a:pt x="21" y="600"/>
                  </a:lnTo>
                  <a:lnTo>
                    <a:pt x="15" y="598"/>
                  </a:lnTo>
                  <a:lnTo>
                    <a:pt x="11" y="596"/>
                  </a:lnTo>
                  <a:lnTo>
                    <a:pt x="7" y="592"/>
                  </a:lnTo>
                  <a:lnTo>
                    <a:pt x="4" y="587"/>
                  </a:lnTo>
                  <a:lnTo>
                    <a:pt x="2" y="582"/>
                  </a:lnTo>
                  <a:lnTo>
                    <a:pt x="1" y="575"/>
                  </a:lnTo>
                  <a:lnTo>
                    <a:pt x="0" y="567"/>
                  </a:lnTo>
                  <a:lnTo>
                    <a:pt x="1" y="554"/>
                  </a:lnTo>
                  <a:lnTo>
                    <a:pt x="4" y="537"/>
                  </a:lnTo>
                  <a:lnTo>
                    <a:pt x="9" y="516"/>
                  </a:lnTo>
                  <a:lnTo>
                    <a:pt x="16" y="492"/>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7" name="Freeform 61"/>
            <p:cNvSpPr>
              <a:spLocks noEditPoints="1"/>
            </p:cNvSpPr>
            <p:nvPr userDrawn="1"/>
          </p:nvSpPr>
          <p:spPr bwMode="auto">
            <a:xfrm>
              <a:off x="3973" y="2631"/>
              <a:ext cx="55" cy="74"/>
            </a:xfrm>
            <a:custGeom>
              <a:avLst/>
              <a:gdLst>
                <a:gd name="T0" fmla="*/ 2 w 357"/>
                <a:gd name="T1" fmla="*/ 10 h 397"/>
                <a:gd name="T2" fmla="*/ 2 w 357"/>
                <a:gd name="T3" fmla="*/ 11 h 397"/>
                <a:gd name="T4" fmla="*/ 2 w 357"/>
                <a:gd name="T5" fmla="*/ 12 h 397"/>
                <a:gd name="T6" fmla="*/ 3 w 357"/>
                <a:gd name="T7" fmla="*/ 12 h 397"/>
                <a:gd name="T8" fmla="*/ 4 w 357"/>
                <a:gd name="T9" fmla="*/ 12 h 397"/>
                <a:gd name="T10" fmla="*/ 5 w 357"/>
                <a:gd name="T11" fmla="*/ 12 h 397"/>
                <a:gd name="T12" fmla="*/ 6 w 357"/>
                <a:gd name="T13" fmla="*/ 11 h 397"/>
                <a:gd name="T14" fmla="*/ 7 w 357"/>
                <a:gd name="T15" fmla="*/ 10 h 397"/>
                <a:gd name="T16" fmla="*/ 7 w 357"/>
                <a:gd name="T17" fmla="*/ 10 h 397"/>
                <a:gd name="T18" fmla="*/ 7 w 357"/>
                <a:gd name="T19" fmla="*/ 10 h 397"/>
                <a:gd name="T20" fmla="*/ 7 w 357"/>
                <a:gd name="T21" fmla="*/ 11 h 397"/>
                <a:gd name="T22" fmla="*/ 6 w 357"/>
                <a:gd name="T23" fmla="*/ 12 h 397"/>
                <a:gd name="T24" fmla="*/ 5 w 357"/>
                <a:gd name="T25" fmla="*/ 13 h 397"/>
                <a:gd name="T26" fmla="*/ 4 w 357"/>
                <a:gd name="T27" fmla="*/ 14 h 397"/>
                <a:gd name="T28" fmla="*/ 3 w 357"/>
                <a:gd name="T29" fmla="*/ 14 h 397"/>
                <a:gd name="T30" fmla="*/ 2 w 357"/>
                <a:gd name="T31" fmla="*/ 14 h 397"/>
                <a:gd name="T32" fmla="*/ 1 w 357"/>
                <a:gd name="T33" fmla="*/ 13 h 397"/>
                <a:gd name="T34" fmla="*/ 0 w 357"/>
                <a:gd name="T35" fmla="*/ 11 h 397"/>
                <a:gd name="T36" fmla="*/ 0 w 357"/>
                <a:gd name="T37" fmla="*/ 10 h 397"/>
                <a:gd name="T38" fmla="*/ 0 w 357"/>
                <a:gd name="T39" fmla="*/ 8 h 397"/>
                <a:gd name="T40" fmla="*/ 0 w 357"/>
                <a:gd name="T41" fmla="*/ 6 h 397"/>
                <a:gd name="T42" fmla="*/ 1 w 357"/>
                <a:gd name="T43" fmla="*/ 5 h 397"/>
                <a:gd name="T44" fmla="*/ 2 w 357"/>
                <a:gd name="T45" fmla="*/ 3 h 397"/>
                <a:gd name="T46" fmla="*/ 3 w 357"/>
                <a:gd name="T47" fmla="*/ 2 h 397"/>
                <a:gd name="T48" fmla="*/ 4 w 357"/>
                <a:gd name="T49" fmla="*/ 1 h 397"/>
                <a:gd name="T50" fmla="*/ 5 w 357"/>
                <a:gd name="T51" fmla="*/ 0 h 397"/>
                <a:gd name="T52" fmla="*/ 6 w 357"/>
                <a:gd name="T53" fmla="*/ 0 h 397"/>
                <a:gd name="T54" fmla="*/ 7 w 357"/>
                <a:gd name="T55" fmla="*/ 0 h 397"/>
                <a:gd name="T56" fmla="*/ 8 w 357"/>
                <a:gd name="T57" fmla="*/ 1 h 397"/>
                <a:gd name="T58" fmla="*/ 8 w 357"/>
                <a:gd name="T59" fmla="*/ 1 h 397"/>
                <a:gd name="T60" fmla="*/ 8 w 357"/>
                <a:gd name="T61" fmla="*/ 2 h 397"/>
                <a:gd name="T62" fmla="*/ 8 w 357"/>
                <a:gd name="T63" fmla="*/ 4 h 397"/>
                <a:gd name="T64" fmla="*/ 8 w 357"/>
                <a:gd name="T65" fmla="*/ 5 h 397"/>
                <a:gd name="T66" fmla="*/ 7 w 357"/>
                <a:gd name="T67" fmla="*/ 6 h 397"/>
                <a:gd name="T68" fmla="*/ 6 w 357"/>
                <a:gd name="T69" fmla="*/ 7 h 397"/>
                <a:gd name="T70" fmla="*/ 5 w 357"/>
                <a:gd name="T71" fmla="*/ 7 h 397"/>
                <a:gd name="T72" fmla="*/ 3 w 357"/>
                <a:gd name="T73" fmla="*/ 8 h 397"/>
                <a:gd name="T74" fmla="*/ 3 w 357"/>
                <a:gd name="T75" fmla="*/ 7 h 397"/>
                <a:gd name="T76" fmla="*/ 4 w 357"/>
                <a:gd name="T77" fmla="*/ 7 h 397"/>
                <a:gd name="T78" fmla="*/ 5 w 357"/>
                <a:gd name="T79" fmla="*/ 6 h 397"/>
                <a:gd name="T80" fmla="*/ 6 w 357"/>
                <a:gd name="T81" fmla="*/ 5 h 397"/>
                <a:gd name="T82" fmla="*/ 7 w 357"/>
                <a:gd name="T83" fmla="*/ 4 h 397"/>
                <a:gd name="T84" fmla="*/ 7 w 357"/>
                <a:gd name="T85" fmla="*/ 3 h 397"/>
                <a:gd name="T86" fmla="*/ 7 w 357"/>
                <a:gd name="T87" fmla="*/ 1 h 397"/>
                <a:gd name="T88" fmla="*/ 7 w 357"/>
                <a:gd name="T89" fmla="*/ 1 h 397"/>
                <a:gd name="T90" fmla="*/ 6 w 357"/>
                <a:gd name="T91" fmla="*/ 1 h 397"/>
                <a:gd name="T92" fmla="*/ 5 w 357"/>
                <a:gd name="T93" fmla="*/ 1 h 397"/>
                <a:gd name="T94" fmla="*/ 5 w 357"/>
                <a:gd name="T95" fmla="*/ 1 h 397"/>
                <a:gd name="T96" fmla="*/ 3 w 357"/>
                <a:gd name="T97" fmla="*/ 2 h 397"/>
                <a:gd name="T98" fmla="*/ 2 w 357"/>
                <a:gd name="T99" fmla="*/ 4 h 397"/>
                <a:gd name="T100" fmla="*/ 2 w 357"/>
                <a:gd name="T101" fmla="*/ 7 h 3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7" h="397">
                  <a:moveTo>
                    <a:pt x="69" y="231"/>
                  </a:moveTo>
                  <a:lnTo>
                    <a:pt x="67" y="243"/>
                  </a:lnTo>
                  <a:lnTo>
                    <a:pt x="67" y="263"/>
                  </a:lnTo>
                  <a:lnTo>
                    <a:pt x="67" y="273"/>
                  </a:lnTo>
                  <a:lnTo>
                    <a:pt x="68" y="283"/>
                  </a:lnTo>
                  <a:lnTo>
                    <a:pt x="70" y="293"/>
                  </a:lnTo>
                  <a:lnTo>
                    <a:pt x="73" y="302"/>
                  </a:lnTo>
                  <a:lnTo>
                    <a:pt x="76" y="310"/>
                  </a:lnTo>
                  <a:lnTo>
                    <a:pt x="80" y="318"/>
                  </a:lnTo>
                  <a:lnTo>
                    <a:pt x="84" y="325"/>
                  </a:lnTo>
                  <a:lnTo>
                    <a:pt x="90" y="333"/>
                  </a:lnTo>
                  <a:lnTo>
                    <a:pt x="96" y="339"/>
                  </a:lnTo>
                  <a:lnTo>
                    <a:pt x="102" y="345"/>
                  </a:lnTo>
                  <a:lnTo>
                    <a:pt x="110" y="349"/>
                  </a:lnTo>
                  <a:lnTo>
                    <a:pt x="118" y="353"/>
                  </a:lnTo>
                  <a:lnTo>
                    <a:pt x="127" y="356"/>
                  </a:lnTo>
                  <a:lnTo>
                    <a:pt x="136" y="358"/>
                  </a:lnTo>
                  <a:lnTo>
                    <a:pt x="146" y="359"/>
                  </a:lnTo>
                  <a:lnTo>
                    <a:pt x="156" y="360"/>
                  </a:lnTo>
                  <a:lnTo>
                    <a:pt x="165" y="360"/>
                  </a:lnTo>
                  <a:lnTo>
                    <a:pt x="174" y="358"/>
                  </a:lnTo>
                  <a:lnTo>
                    <a:pt x="183" y="357"/>
                  </a:lnTo>
                  <a:lnTo>
                    <a:pt x="192" y="354"/>
                  </a:lnTo>
                  <a:lnTo>
                    <a:pt x="201" y="351"/>
                  </a:lnTo>
                  <a:lnTo>
                    <a:pt x="211" y="347"/>
                  </a:lnTo>
                  <a:lnTo>
                    <a:pt x="220" y="342"/>
                  </a:lnTo>
                  <a:lnTo>
                    <a:pt x="230" y="337"/>
                  </a:lnTo>
                  <a:lnTo>
                    <a:pt x="248" y="324"/>
                  </a:lnTo>
                  <a:lnTo>
                    <a:pt x="263" y="312"/>
                  </a:lnTo>
                  <a:lnTo>
                    <a:pt x="270" y="305"/>
                  </a:lnTo>
                  <a:lnTo>
                    <a:pt x="277" y="298"/>
                  </a:lnTo>
                  <a:lnTo>
                    <a:pt x="283" y="291"/>
                  </a:lnTo>
                  <a:lnTo>
                    <a:pt x="289" y="283"/>
                  </a:lnTo>
                  <a:lnTo>
                    <a:pt x="291" y="280"/>
                  </a:lnTo>
                  <a:lnTo>
                    <a:pt x="293" y="278"/>
                  </a:lnTo>
                  <a:lnTo>
                    <a:pt x="296" y="277"/>
                  </a:lnTo>
                  <a:lnTo>
                    <a:pt x="298" y="276"/>
                  </a:lnTo>
                  <a:lnTo>
                    <a:pt x="301" y="277"/>
                  </a:lnTo>
                  <a:lnTo>
                    <a:pt x="302" y="278"/>
                  </a:lnTo>
                  <a:lnTo>
                    <a:pt x="303" y="280"/>
                  </a:lnTo>
                  <a:lnTo>
                    <a:pt x="304" y="282"/>
                  </a:lnTo>
                  <a:lnTo>
                    <a:pt x="302" y="287"/>
                  </a:lnTo>
                  <a:lnTo>
                    <a:pt x="298" y="295"/>
                  </a:lnTo>
                  <a:lnTo>
                    <a:pt x="291" y="304"/>
                  </a:lnTo>
                  <a:lnTo>
                    <a:pt x="282" y="315"/>
                  </a:lnTo>
                  <a:lnTo>
                    <a:pt x="273" y="325"/>
                  </a:lnTo>
                  <a:lnTo>
                    <a:pt x="264" y="335"/>
                  </a:lnTo>
                  <a:lnTo>
                    <a:pt x="254" y="343"/>
                  </a:lnTo>
                  <a:lnTo>
                    <a:pt x="245" y="351"/>
                  </a:lnTo>
                  <a:lnTo>
                    <a:pt x="234" y="359"/>
                  </a:lnTo>
                  <a:lnTo>
                    <a:pt x="224" y="365"/>
                  </a:lnTo>
                  <a:lnTo>
                    <a:pt x="215" y="371"/>
                  </a:lnTo>
                  <a:lnTo>
                    <a:pt x="205" y="377"/>
                  </a:lnTo>
                  <a:lnTo>
                    <a:pt x="195" y="382"/>
                  </a:lnTo>
                  <a:lnTo>
                    <a:pt x="185" y="386"/>
                  </a:lnTo>
                  <a:lnTo>
                    <a:pt x="175" y="389"/>
                  </a:lnTo>
                  <a:lnTo>
                    <a:pt x="164" y="392"/>
                  </a:lnTo>
                  <a:lnTo>
                    <a:pt x="154" y="394"/>
                  </a:lnTo>
                  <a:lnTo>
                    <a:pt x="144" y="396"/>
                  </a:lnTo>
                  <a:lnTo>
                    <a:pt x="133" y="397"/>
                  </a:lnTo>
                  <a:lnTo>
                    <a:pt x="122" y="397"/>
                  </a:lnTo>
                  <a:lnTo>
                    <a:pt x="109" y="397"/>
                  </a:lnTo>
                  <a:lnTo>
                    <a:pt x="96" y="395"/>
                  </a:lnTo>
                  <a:lnTo>
                    <a:pt x="84" y="392"/>
                  </a:lnTo>
                  <a:lnTo>
                    <a:pt x="72" y="387"/>
                  </a:lnTo>
                  <a:lnTo>
                    <a:pt x="61" y="382"/>
                  </a:lnTo>
                  <a:lnTo>
                    <a:pt x="51" y="375"/>
                  </a:lnTo>
                  <a:lnTo>
                    <a:pt x="41" y="367"/>
                  </a:lnTo>
                  <a:lnTo>
                    <a:pt x="32" y="358"/>
                  </a:lnTo>
                  <a:lnTo>
                    <a:pt x="25" y="349"/>
                  </a:lnTo>
                  <a:lnTo>
                    <a:pt x="18" y="339"/>
                  </a:lnTo>
                  <a:lnTo>
                    <a:pt x="13" y="327"/>
                  </a:lnTo>
                  <a:lnTo>
                    <a:pt x="8" y="316"/>
                  </a:lnTo>
                  <a:lnTo>
                    <a:pt x="5" y="304"/>
                  </a:lnTo>
                  <a:lnTo>
                    <a:pt x="2" y="291"/>
                  </a:lnTo>
                  <a:lnTo>
                    <a:pt x="1" y="278"/>
                  </a:lnTo>
                  <a:lnTo>
                    <a:pt x="0" y="264"/>
                  </a:lnTo>
                  <a:lnTo>
                    <a:pt x="1" y="252"/>
                  </a:lnTo>
                  <a:lnTo>
                    <a:pt x="2" y="240"/>
                  </a:lnTo>
                  <a:lnTo>
                    <a:pt x="3" y="228"/>
                  </a:lnTo>
                  <a:lnTo>
                    <a:pt x="5" y="216"/>
                  </a:lnTo>
                  <a:lnTo>
                    <a:pt x="8" y="203"/>
                  </a:lnTo>
                  <a:lnTo>
                    <a:pt x="12" y="192"/>
                  </a:lnTo>
                  <a:lnTo>
                    <a:pt x="16" y="180"/>
                  </a:lnTo>
                  <a:lnTo>
                    <a:pt x="20" y="169"/>
                  </a:lnTo>
                  <a:lnTo>
                    <a:pt x="26" y="158"/>
                  </a:lnTo>
                  <a:lnTo>
                    <a:pt x="31" y="147"/>
                  </a:lnTo>
                  <a:lnTo>
                    <a:pt x="38" y="136"/>
                  </a:lnTo>
                  <a:lnTo>
                    <a:pt x="45" y="125"/>
                  </a:lnTo>
                  <a:lnTo>
                    <a:pt x="54" y="114"/>
                  </a:lnTo>
                  <a:lnTo>
                    <a:pt x="62" y="103"/>
                  </a:lnTo>
                  <a:lnTo>
                    <a:pt x="71" y="93"/>
                  </a:lnTo>
                  <a:lnTo>
                    <a:pt x="81" y="83"/>
                  </a:lnTo>
                  <a:lnTo>
                    <a:pt x="91" y="72"/>
                  </a:lnTo>
                  <a:lnTo>
                    <a:pt x="101" y="62"/>
                  </a:lnTo>
                  <a:lnTo>
                    <a:pt x="111" y="54"/>
                  </a:lnTo>
                  <a:lnTo>
                    <a:pt x="122" y="46"/>
                  </a:lnTo>
                  <a:lnTo>
                    <a:pt x="132" y="38"/>
                  </a:lnTo>
                  <a:lnTo>
                    <a:pt x="143" y="32"/>
                  </a:lnTo>
                  <a:lnTo>
                    <a:pt x="154" y="26"/>
                  </a:lnTo>
                  <a:lnTo>
                    <a:pt x="165" y="20"/>
                  </a:lnTo>
                  <a:lnTo>
                    <a:pt x="176" y="15"/>
                  </a:lnTo>
                  <a:lnTo>
                    <a:pt x="187" y="11"/>
                  </a:lnTo>
                  <a:lnTo>
                    <a:pt x="199" y="8"/>
                  </a:lnTo>
                  <a:lnTo>
                    <a:pt x="210" y="5"/>
                  </a:lnTo>
                  <a:lnTo>
                    <a:pt x="222" y="3"/>
                  </a:lnTo>
                  <a:lnTo>
                    <a:pt x="234" y="1"/>
                  </a:lnTo>
                  <a:lnTo>
                    <a:pt x="247" y="0"/>
                  </a:lnTo>
                  <a:lnTo>
                    <a:pt x="259" y="0"/>
                  </a:lnTo>
                  <a:lnTo>
                    <a:pt x="269" y="0"/>
                  </a:lnTo>
                  <a:lnTo>
                    <a:pt x="278" y="1"/>
                  </a:lnTo>
                  <a:lnTo>
                    <a:pt x="287" y="3"/>
                  </a:lnTo>
                  <a:lnTo>
                    <a:pt x="295" y="5"/>
                  </a:lnTo>
                  <a:lnTo>
                    <a:pt x="303" y="8"/>
                  </a:lnTo>
                  <a:lnTo>
                    <a:pt x="311" y="11"/>
                  </a:lnTo>
                  <a:lnTo>
                    <a:pt x="318" y="15"/>
                  </a:lnTo>
                  <a:lnTo>
                    <a:pt x="325" y="20"/>
                  </a:lnTo>
                  <a:lnTo>
                    <a:pt x="333" y="26"/>
                  </a:lnTo>
                  <a:lnTo>
                    <a:pt x="339" y="32"/>
                  </a:lnTo>
                  <a:lnTo>
                    <a:pt x="344" y="39"/>
                  </a:lnTo>
                  <a:lnTo>
                    <a:pt x="349" y="46"/>
                  </a:lnTo>
                  <a:lnTo>
                    <a:pt x="352" y="54"/>
                  </a:lnTo>
                  <a:lnTo>
                    <a:pt x="355" y="62"/>
                  </a:lnTo>
                  <a:lnTo>
                    <a:pt x="356" y="71"/>
                  </a:lnTo>
                  <a:lnTo>
                    <a:pt x="357" y="81"/>
                  </a:lnTo>
                  <a:lnTo>
                    <a:pt x="356" y="90"/>
                  </a:lnTo>
                  <a:lnTo>
                    <a:pt x="355" y="99"/>
                  </a:lnTo>
                  <a:lnTo>
                    <a:pt x="353" y="108"/>
                  </a:lnTo>
                  <a:lnTo>
                    <a:pt x="350" y="117"/>
                  </a:lnTo>
                  <a:lnTo>
                    <a:pt x="346" y="125"/>
                  </a:lnTo>
                  <a:lnTo>
                    <a:pt x="342" y="133"/>
                  </a:lnTo>
                  <a:lnTo>
                    <a:pt x="336" y="141"/>
                  </a:lnTo>
                  <a:lnTo>
                    <a:pt x="330" y="148"/>
                  </a:lnTo>
                  <a:lnTo>
                    <a:pt x="323" y="155"/>
                  </a:lnTo>
                  <a:lnTo>
                    <a:pt x="316" y="162"/>
                  </a:lnTo>
                  <a:lnTo>
                    <a:pt x="307" y="168"/>
                  </a:lnTo>
                  <a:lnTo>
                    <a:pt x="298" y="174"/>
                  </a:lnTo>
                  <a:lnTo>
                    <a:pt x="287" y="180"/>
                  </a:lnTo>
                  <a:lnTo>
                    <a:pt x="276" y="185"/>
                  </a:lnTo>
                  <a:lnTo>
                    <a:pt x="265" y="190"/>
                  </a:lnTo>
                  <a:lnTo>
                    <a:pt x="252" y="194"/>
                  </a:lnTo>
                  <a:lnTo>
                    <a:pt x="241" y="198"/>
                  </a:lnTo>
                  <a:lnTo>
                    <a:pt x="226" y="202"/>
                  </a:lnTo>
                  <a:lnTo>
                    <a:pt x="209" y="205"/>
                  </a:lnTo>
                  <a:lnTo>
                    <a:pt x="189" y="210"/>
                  </a:lnTo>
                  <a:lnTo>
                    <a:pt x="166" y="215"/>
                  </a:lnTo>
                  <a:lnTo>
                    <a:pt x="140" y="219"/>
                  </a:lnTo>
                  <a:lnTo>
                    <a:pt x="112" y="224"/>
                  </a:lnTo>
                  <a:lnTo>
                    <a:pt x="80" y="229"/>
                  </a:lnTo>
                  <a:lnTo>
                    <a:pt x="69" y="231"/>
                  </a:lnTo>
                  <a:close/>
                  <a:moveTo>
                    <a:pt x="72" y="214"/>
                  </a:moveTo>
                  <a:lnTo>
                    <a:pt x="108" y="210"/>
                  </a:lnTo>
                  <a:lnTo>
                    <a:pt x="141" y="204"/>
                  </a:lnTo>
                  <a:lnTo>
                    <a:pt x="156" y="201"/>
                  </a:lnTo>
                  <a:lnTo>
                    <a:pt x="171" y="197"/>
                  </a:lnTo>
                  <a:lnTo>
                    <a:pt x="184" y="193"/>
                  </a:lnTo>
                  <a:lnTo>
                    <a:pt x="197" y="189"/>
                  </a:lnTo>
                  <a:lnTo>
                    <a:pt x="209" y="184"/>
                  </a:lnTo>
                  <a:lnTo>
                    <a:pt x="220" y="180"/>
                  </a:lnTo>
                  <a:lnTo>
                    <a:pt x="230" y="174"/>
                  </a:lnTo>
                  <a:lnTo>
                    <a:pt x="240" y="169"/>
                  </a:lnTo>
                  <a:lnTo>
                    <a:pt x="249" y="163"/>
                  </a:lnTo>
                  <a:lnTo>
                    <a:pt x="257" y="156"/>
                  </a:lnTo>
                  <a:lnTo>
                    <a:pt x="263" y="150"/>
                  </a:lnTo>
                  <a:lnTo>
                    <a:pt x="269" y="143"/>
                  </a:lnTo>
                  <a:lnTo>
                    <a:pt x="276" y="133"/>
                  </a:lnTo>
                  <a:lnTo>
                    <a:pt x="282" y="124"/>
                  </a:lnTo>
                  <a:lnTo>
                    <a:pt x="287" y="114"/>
                  </a:lnTo>
                  <a:lnTo>
                    <a:pt x="291" y="105"/>
                  </a:lnTo>
                  <a:lnTo>
                    <a:pt x="294" y="95"/>
                  </a:lnTo>
                  <a:lnTo>
                    <a:pt x="296" y="85"/>
                  </a:lnTo>
                  <a:lnTo>
                    <a:pt x="298" y="74"/>
                  </a:lnTo>
                  <a:lnTo>
                    <a:pt x="298" y="64"/>
                  </a:lnTo>
                  <a:lnTo>
                    <a:pt x="297" y="53"/>
                  </a:lnTo>
                  <a:lnTo>
                    <a:pt x="295" y="43"/>
                  </a:lnTo>
                  <a:lnTo>
                    <a:pt x="293" y="39"/>
                  </a:lnTo>
                  <a:lnTo>
                    <a:pt x="291" y="35"/>
                  </a:lnTo>
                  <a:lnTo>
                    <a:pt x="289" y="31"/>
                  </a:lnTo>
                  <a:lnTo>
                    <a:pt x="286" y="28"/>
                  </a:lnTo>
                  <a:lnTo>
                    <a:pt x="282" y="25"/>
                  </a:lnTo>
                  <a:lnTo>
                    <a:pt x="279" y="23"/>
                  </a:lnTo>
                  <a:lnTo>
                    <a:pt x="275" y="21"/>
                  </a:lnTo>
                  <a:lnTo>
                    <a:pt x="270" y="19"/>
                  </a:lnTo>
                  <a:lnTo>
                    <a:pt x="260" y="17"/>
                  </a:lnTo>
                  <a:lnTo>
                    <a:pt x="249" y="16"/>
                  </a:lnTo>
                  <a:lnTo>
                    <a:pt x="241" y="16"/>
                  </a:lnTo>
                  <a:lnTo>
                    <a:pt x="232" y="17"/>
                  </a:lnTo>
                  <a:lnTo>
                    <a:pt x="224" y="18"/>
                  </a:lnTo>
                  <a:lnTo>
                    <a:pt x="217" y="20"/>
                  </a:lnTo>
                  <a:lnTo>
                    <a:pt x="209" y="23"/>
                  </a:lnTo>
                  <a:lnTo>
                    <a:pt x="202" y="26"/>
                  </a:lnTo>
                  <a:lnTo>
                    <a:pt x="194" y="29"/>
                  </a:lnTo>
                  <a:lnTo>
                    <a:pt x="187" y="33"/>
                  </a:lnTo>
                  <a:lnTo>
                    <a:pt x="173" y="43"/>
                  </a:lnTo>
                  <a:lnTo>
                    <a:pt x="159" y="55"/>
                  </a:lnTo>
                  <a:lnTo>
                    <a:pt x="145" y="69"/>
                  </a:lnTo>
                  <a:lnTo>
                    <a:pt x="132" y="86"/>
                  </a:lnTo>
                  <a:lnTo>
                    <a:pt x="122" y="100"/>
                  </a:lnTo>
                  <a:lnTo>
                    <a:pt x="112" y="115"/>
                  </a:lnTo>
                  <a:lnTo>
                    <a:pt x="104" y="130"/>
                  </a:lnTo>
                  <a:lnTo>
                    <a:pt x="96" y="146"/>
                  </a:lnTo>
                  <a:lnTo>
                    <a:pt x="88" y="162"/>
                  </a:lnTo>
                  <a:lnTo>
                    <a:pt x="82" y="178"/>
                  </a:lnTo>
                  <a:lnTo>
                    <a:pt x="77" y="195"/>
                  </a:lnTo>
                  <a:lnTo>
                    <a:pt x="72" y="214"/>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8" name="Freeform 62"/>
            <p:cNvSpPr>
              <a:spLocks noEditPoints="1"/>
            </p:cNvSpPr>
            <p:nvPr userDrawn="1"/>
          </p:nvSpPr>
          <p:spPr bwMode="auto">
            <a:xfrm>
              <a:off x="4029" y="2592"/>
              <a:ext cx="63" cy="113"/>
            </a:xfrm>
            <a:custGeom>
              <a:avLst/>
              <a:gdLst>
                <a:gd name="T0" fmla="*/ 1 w 402"/>
                <a:gd name="T1" fmla="*/ 21 h 600"/>
                <a:gd name="T2" fmla="*/ 1 w 402"/>
                <a:gd name="T3" fmla="*/ 21 h 600"/>
                <a:gd name="T4" fmla="*/ 0 w 402"/>
                <a:gd name="T5" fmla="*/ 21 h 600"/>
                <a:gd name="T6" fmla="*/ 4 w 402"/>
                <a:gd name="T7" fmla="*/ 3 h 600"/>
                <a:gd name="T8" fmla="*/ 4 w 402"/>
                <a:gd name="T9" fmla="*/ 2 h 600"/>
                <a:gd name="T10" fmla="*/ 3 w 402"/>
                <a:gd name="T11" fmla="*/ 2 h 600"/>
                <a:gd name="T12" fmla="*/ 3 w 402"/>
                <a:gd name="T13" fmla="*/ 1 h 600"/>
                <a:gd name="T14" fmla="*/ 3 w 402"/>
                <a:gd name="T15" fmla="*/ 1 h 600"/>
                <a:gd name="T16" fmla="*/ 4 w 402"/>
                <a:gd name="T17" fmla="*/ 1 h 600"/>
                <a:gd name="T18" fmla="*/ 5 w 402"/>
                <a:gd name="T19" fmla="*/ 0 h 600"/>
                <a:gd name="T20" fmla="*/ 6 w 402"/>
                <a:gd name="T21" fmla="*/ 0 h 600"/>
                <a:gd name="T22" fmla="*/ 3 w 402"/>
                <a:gd name="T23" fmla="*/ 14 h 600"/>
                <a:gd name="T24" fmla="*/ 4 w 402"/>
                <a:gd name="T25" fmla="*/ 11 h 600"/>
                <a:gd name="T26" fmla="*/ 6 w 402"/>
                <a:gd name="T27" fmla="*/ 9 h 600"/>
                <a:gd name="T28" fmla="*/ 8 w 402"/>
                <a:gd name="T29" fmla="*/ 7 h 600"/>
                <a:gd name="T30" fmla="*/ 8 w 402"/>
                <a:gd name="T31" fmla="*/ 7 h 600"/>
                <a:gd name="T32" fmla="*/ 9 w 402"/>
                <a:gd name="T33" fmla="*/ 8 h 600"/>
                <a:gd name="T34" fmla="*/ 10 w 402"/>
                <a:gd name="T35" fmla="*/ 9 h 600"/>
                <a:gd name="T36" fmla="*/ 10 w 402"/>
                <a:gd name="T37" fmla="*/ 10 h 600"/>
                <a:gd name="T38" fmla="*/ 10 w 402"/>
                <a:gd name="T39" fmla="*/ 11 h 600"/>
                <a:gd name="T40" fmla="*/ 9 w 402"/>
                <a:gd name="T41" fmla="*/ 13 h 600"/>
                <a:gd name="T42" fmla="*/ 7 w 402"/>
                <a:gd name="T43" fmla="*/ 14 h 600"/>
                <a:gd name="T44" fmla="*/ 5 w 402"/>
                <a:gd name="T45" fmla="*/ 15 h 600"/>
                <a:gd name="T46" fmla="*/ 5 w 402"/>
                <a:gd name="T47" fmla="*/ 16 h 600"/>
                <a:gd name="T48" fmla="*/ 6 w 402"/>
                <a:gd name="T49" fmla="*/ 18 h 600"/>
                <a:gd name="T50" fmla="*/ 7 w 402"/>
                <a:gd name="T51" fmla="*/ 20 h 600"/>
                <a:gd name="T52" fmla="*/ 7 w 402"/>
                <a:gd name="T53" fmla="*/ 21 h 600"/>
                <a:gd name="T54" fmla="*/ 8 w 402"/>
                <a:gd name="T55" fmla="*/ 20 h 600"/>
                <a:gd name="T56" fmla="*/ 8 w 402"/>
                <a:gd name="T57" fmla="*/ 19 h 600"/>
                <a:gd name="T58" fmla="*/ 8 w 402"/>
                <a:gd name="T59" fmla="*/ 19 h 600"/>
                <a:gd name="T60" fmla="*/ 7 w 402"/>
                <a:gd name="T61" fmla="*/ 18 h 600"/>
                <a:gd name="T62" fmla="*/ 8 w 402"/>
                <a:gd name="T63" fmla="*/ 17 h 600"/>
                <a:gd name="T64" fmla="*/ 8 w 402"/>
                <a:gd name="T65" fmla="*/ 17 h 600"/>
                <a:gd name="T66" fmla="*/ 9 w 402"/>
                <a:gd name="T67" fmla="*/ 18 h 600"/>
                <a:gd name="T68" fmla="*/ 9 w 402"/>
                <a:gd name="T69" fmla="*/ 19 h 600"/>
                <a:gd name="T70" fmla="*/ 8 w 402"/>
                <a:gd name="T71" fmla="*/ 21 h 600"/>
                <a:gd name="T72" fmla="*/ 7 w 402"/>
                <a:gd name="T73" fmla="*/ 21 h 600"/>
                <a:gd name="T74" fmla="*/ 6 w 402"/>
                <a:gd name="T75" fmla="*/ 21 h 600"/>
                <a:gd name="T76" fmla="*/ 5 w 402"/>
                <a:gd name="T77" fmla="*/ 20 h 600"/>
                <a:gd name="T78" fmla="*/ 4 w 402"/>
                <a:gd name="T79" fmla="*/ 17 h 600"/>
                <a:gd name="T80" fmla="*/ 3 w 402"/>
                <a:gd name="T81" fmla="*/ 16 h 600"/>
                <a:gd name="T82" fmla="*/ 3 w 402"/>
                <a:gd name="T83" fmla="*/ 16 h 600"/>
                <a:gd name="T84" fmla="*/ 5 w 402"/>
                <a:gd name="T85" fmla="*/ 15 h 600"/>
                <a:gd name="T86" fmla="*/ 7 w 402"/>
                <a:gd name="T87" fmla="*/ 14 h 600"/>
                <a:gd name="T88" fmla="*/ 8 w 402"/>
                <a:gd name="T89" fmla="*/ 12 h 600"/>
                <a:gd name="T90" fmla="*/ 8 w 402"/>
                <a:gd name="T91" fmla="*/ 11 h 600"/>
                <a:gd name="T92" fmla="*/ 8 w 402"/>
                <a:gd name="T93" fmla="*/ 9 h 600"/>
                <a:gd name="T94" fmla="*/ 8 w 402"/>
                <a:gd name="T95" fmla="*/ 8 h 600"/>
                <a:gd name="T96" fmla="*/ 7 w 402"/>
                <a:gd name="T97" fmla="*/ 8 h 600"/>
                <a:gd name="T98" fmla="*/ 5 w 402"/>
                <a:gd name="T99" fmla="*/ 10 h 600"/>
                <a:gd name="T100" fmla="*/ 3 w 402"/>
                <a:gd name="T101" fmla="*/ 14 h 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02" h="600">
                  <a:moveTo>
                    <a:pt x="107" y="439"/>
                  </a:moveTo>
                  <a:lnTo>
                    <a:pt x="66" y="552"/>
                  </a:lnTo>
                  <a:lnTo>
                    <a:pt x="62" y="564"/>
                  </a:lnTo>
                  <a:lnTo>
                    <a:pt x="56" y="581"/>
                  </a:lnTo>
                  <a:lnTo>
                    <a:pt x="55" y="583"/>
                  </a:lnTo>
                  <a:lnTo>
                    <a:pt x="51" y="585"/>
                  </a:lnTo>
                  <a:lnTo>
                    <a:pt x="48" y="586"/>
                  </a:lnTo>
                  <a:lnTo>
                    <a:pt x="45" y="588"/>
                  </a:lnTo>
                  <a:lnTo>
                    <a:pt x="37" y="590"/>
                  </a:lnTo>
                  <a:lnTo>
                    <a:pt x="27" y="590"/>
                  </a:lnTo>
                  <a:lnTo>
                    <a:pt x="15" y="590"/>
                  </a:lnTo>
                  <a:lnTo>
                    <a:pt x="7" y="588"/>
                  </a:lnTo>
                  <a:lnTo>
                    <a:pt x="4" y="587"/>
                  </a:lnTo>
                  <a:lnTo>
                    <a:pt x="2" y="586"/>
                  </a:lnTo>
                  <a:lnTo>
                    <a:pt x="0" y="584"/>
                  </a:lnTo>
                  <a:lnTo>
                    <a:pt x="0" y="582"/>
                  </a:lnTo>
                  <a:lnTo>
                    <a:pt x="1" y="575"/>
                  </a:lnTo>
                  <a:lnTo>
                    <a:pt x="5" y="561"/>
                  </a:lnTo>
                  <a:lnTo>
                    <a:pt x="142" y="111"/>
                  </a:lnTo>
                  <a:lnTo>
                    <a:pt x="147" y="95"/>
                  </a:lnTo>
                  <a:lnTo>
                    <a:pt x="150" y="81"/>
                  </a:lnTo>
                  <a:lnTo>
                    <a:pt x="152" y="71"/>
                  </a:lnTo>
                  <a:lnTo>
                    <a:pt x="153" y="64"/>
                  </a:lnTo>
                  <a:lnTo>
                    <a:pt x="152" y="59"/>
                  </a:lnTo>
                  <a:lnTo>
                    <a:pt x="150" y="55"/>
                  </a:lnTo>
                  <a:lnTo>
                    <a:pt x="147" y="51"/>
                  </a:lnTo>
                  <a:lnTo>
                    <a:pt x="143" y="48"/>
                  </a:lnTo>
                  <a:lnTo>
                    <a:pt x="138" y="45"/>
                  </a:lnTo>
                  <a:lnTo>
                    <a:pt x="132" y="43"/>
                  </a:lnTo>
                  <a:lnTo>
                    <a:pt x="124" y="42"/>
                  </a:lnTo>
                  <a:lnTo>
                    <a:pt x="116" y="41"/>
                  </a:lnTo>
                  <a:lnTo>
                    <a:pt x="109" y="40"/>
                  </a:lnTo>
                  <a:lnTo>
                    <a:pt x="104" y="39"/>
                  </a:lnTo>
                  <a:lnTo>
                    <a:pt x="103" y="38"/>
                  </a:lnTo>
                  <a:lnTo>
                    <a:pt x="101" y="36"/>
                  </a:lnTo>
                  <a:lnTo>
                    <a:pt x="101" y="34"/>
                  </a:lnTo>
                  <a:lnTo>
                    <a:pt x="101" y="33"/>
                  </a:lnTo>
                  <a:lnTo>
                    <a:pt x="101" y="30"/>
                  </a:lnTo>
                  <a:lnTo>
                    <a:pt x="102" y="28"/>
                  </a:lnTo>
                  <a:lnTo>
                    <a:pt x="103" y="26"/>
                  </a:lnTo>
                  <a:lnTo>
                    <a:pt x="105" y="25"/>
                  </a:lnTo>
                  <a:lnTo>
                    <a:pt x="111" y="24"/>
                  </a:lnTo>
                  <a:lnTo>
                    <a:pt x="120" y="23"/>
                  </a:lnTo>
                  <a:lnTo>
                    <a:pt x="135" y="23"/>
                  </a:lnTo>
                  <a:lnTo>
                    <a:pt x="149" y="22"/>
                  </a:lnTo>
                  <a:lnTo>
                    <a:pt x="162" y="20"/>
                  </a:lnTo>
                  <a:lnTo>
                    <a:pt x="174" y="18"/>
                  </a:lnTo>
                  <a:lnTo>
                    <a:pt x="186" y="15"/>
                  </a:lnTo>
                  <a:lnTo>
                    <a:pt x="196" y="12"/>
                  </a:lnTo>
                  <a:lnTo>
                    <a:pt x="206" y="7"/>
                  </a:lnTo>
                  <a:lnTo>
                    <a:pt x="216" y="2"/>
                  </a:lnTo>
                  <a:lnTo>
                    <a:pt x="222" y="1"/>
                  </a:lnTo>
                  <a:lnTo>
                    <a:pt x="225" y="0"/>
                  </a:lnTo>
                  <a:lnTo>
                    <a:pt x="227" y="0"/>
                  </a:lnTo>
                  <a:lnTo>
                    <a:pt x="229" y="1"/>
                  </a:lnTo>
                  <a:lnTo>
                    <a:pt x="230" y="3"/>
                  </a:lnTo>
                  <a:lnTo>
                    <a:pt x="231" y="6"/>
                  </a:lnTo>
                  <a:lnTo>
                    <a:pt x="229" y="14"/>
                  </a:lnTo>
                  <a:lnTo>
                    <a:pt x="224" y="32"/>
                  </a:lnTo>
                  <a:lnTo>
                    <a:pt x="113" y="397"/>
                  </a:lnTo>
                  <a:lnTo>
                    <a:pt x="123" y="381"/>
                  </a:lnTo>
                  <a:lnTo>
                    <a:pt x="133" y="365"/>
                  </a:lnTo>
                  <a:lnTo>
                    <a:pt x="143" y="349"/>
                  </a:lnTo>
                  <a:lnTo>
                    <a:pt x="154" y="334"/>
                  </a:lnTo>
                  <a:lnTo>
                    <a:pt x="166" y="319"/>
                  </a:lnTo>
                  <a:lnTo>
                    <a:pt x="178" y="304"/>
                  </a:lnTo>
                  <a:lnTo>
                    <a:pt x="191" y="289"/>
                  </a:lnTo>
                  <a:lnTo>
                    <a:pt x="205" y="274"/>
                  </a:lnTo>
                  <a:lnTo>
                    <a:pt x="222" y="257"/>
                  </a:lnTo>
                  <a:lnTo>
                    <a:pt x="239" y="243"/>
                  </a:lnTo>
                  <a:lnTo>
                    <a:pt x="257" y="231"/>
                  </a:lnTo>
                  <a:lnTo>
                    <a:pt x="273" y="221"/>
                  </a:lnTo>
                  <a:lnTo>
                    <a:pt x="288" y="213"/>
                  </a:lnTo>
                  <a:lnTo>
                    <a:pt x="303" y="207"/>
                  </a:lnTo>
                  <a:lnTo>
                    <a:pt x="311" y="205"/>
                  </a:lnTo>
                  <a:lnTo>
                    <a:pt x="318" y="204"/>
                  </a:lnTo>
                  <a:lnTo>
                    <a:pt x="325" y="203"/>
                  </a:lnTo>
                  <a:lnTo>
                    <a:pt x="332" y="203"/>
                  </a:lnTo>
                  <a:lnTo>
                    <a:pt x="339" y="203"/>
                  </a:lnTo>
                  <a:lnTo>
                    <a:pt x="346" y="204"/>
                  </a:lnTo>
                  <a:lnTo>
                    <a:pt x="353" y="206"/>
                  </a:lnTo>
                  <a:lnTo>
                    <a:pt x="360" y="208"/>
                  </a:lnTo>
                  <a:lnTo>
                    <a:pt x="366" y="211"/>
                  </a:lnTo>
                  <a:lnTo>
                    <a:pt x="372" y="215"/>
                  </a:lnTo>
                  <a:lnTo>
                    <a:pt x="377" y="220"/>
                  </a:lnTo>
                  <a:lnTo>
                    <a:pt x="383" y="225"/>
                  </a:lnTo>
                  <a:lnTo>
                    <a:pt x="387" y="230"/>
                  </a:lnTo>
                  <a:lnTo>
                    <a:pt x="391" y="236"/>
                  </a:lnTo>
                  <a:lnTo>
                    <a:pt x="395" y="242"/>
                  </a:lnTo>
                  <a:lnTo>
                    <a:pt x="398" y="249"/>
                  </a:lnTo>
                  <a:lnTo>
                    <a:pt x="400" y="255"/>
                  </a:lnTo>
                  <a:lnTo>
                    <a:pt x="401" y="262"/>
                  </a:lnTo>
                  <a:lnTo>
                    <a:pt x="402" y="269"/>
                  </a:lnTo>
                  <a:lnTo>
                    <a:pt x="402" y="277"/>
                  </a:lnTo>
                  <a:lnTo>
                    <a:pt x="402" y="286"/>
                  </a:lnTo>
                  <a:lnTo>
                    <a:pt x="401" y="294"/>
                  </a:lnTo>
                  <a:lnTo>
                    <a:pt x="400" y="302"/>
                  </a:lnTo>
                  <a:lnTo>
                    <a:pt x="398" y="310"/>
                  </a:lnTo>
                  <a:lnTo>
                    <a:pt x="395" y="318"/>
                  </a:lnTo>
                  <a:lnTo>
                    <a:pt x="391" y="326"/>
                  </a:lnTo>
                  <a:lnTo>
                    <a:pt x="387" y="333"/>
                  </a:lnTo>
                  <a:lnTo>
                    <a:pt x="383" y="341"/>
                  </a:lnTo>
                  <a:lnTo>
                    <a:pt x="377" y="348"/>
                  </a:lnTo>
                  <a:lnTo>
                    <a:pt x="372" y="355"/>
                  </a:lnTo>
                  <a:lnTo>
                    <a:pt x="365" y="361"/>
                  </a:lnTo>
                  <a:lnTo>
                    <a:pt x="358" y="368"/>
                  </a:lnTo>
                  <a:lnTo>
                    <a:pt x="342" y="381"/>
                  </a:lnTo>
                  <a:lnTo>
                    <a:pt x="324" y="393"/>
                  </a:lnTo>
                  <a:lnTo>
                    <a:pt x="312" y="399"/>
                  </a:lnTo>
                  <a:lnTo>
                    <a:pt x="299" y="405"/>
                  </a:lnTo>
                  <a:lnTo>
                    <a:pt x="283" y="411"/>
                  </a:lnTo>
                  <a:lnTo>
                    <a:pt x="266" y="416"/>
                  </a:lnTo>
                  <a:lnTo>
                    <a:pt x="246" y="421"/>
                  </a:lnTo>
                  <a:lnTo>
                    <a:pt x="224" y="426"/>
                  </a:lnTo>
                  <a:lnTo>
                    <a:pt x="201" y="431"/>
                  </a:lnTo>
                  <a:lnTo>
                    <a:pt x="176" y="435"/>
                  </a:lnTo>
                  <a:lnTo>
                    <a:pt x="183" y="438"/>
                  </a:lnTo>
                  <a:lnTo>
                    <a:pt x="190" y="443"/>
                  </a:lnTo>
                  <a:lnTo>
                    <a:pt x="197" y="449"/>
                  </a:lnTo>
                  <a:lnTo>
                    <a:pt x="204" y="457"/>
                  </a:lnTo>
                  <a:lnTo>
                    <a:pt x="210" y="466"/>
                  </a:lnTo>
                  <a:lnTo>
                    <a:pt x="217" y="477"/>
                  </a:lnTo>
                  <a:lnTo>
                    <a:pt x="224" y="489"/>
                  </a:lnTo>
                  <a:lnTo>
                    <a:pt x="231" y="502"/>
                  </a:lnTo>
                  <a:lnTo>
                    <a:pt x="239" y="519"/>
                  </a:lnTo>
                  <a:lnTo>
                    <a:pt x="247" y="533"/>
                  </a:lnTo>
                  <a:lnTo>
                    <a:pt x="253" y="544"/>
                  </a:lnTo>
                  <a:lnTo>
                    <a:pt x="258" y="552"/>
                  </a:lnTo>
                  <a:lnTo>
                    <a:pt x="263" y="558"/>
                  </a:lnTo>
                  <a:lnTo>
                    <a:pt x="268" y="564"/>
                  </a:lnTo>
                  <a:lnTo>
                    <a:pt x="273" y="568"/>
                  </a:lnTo>
                  <a:lnTo>
                    <a:pt x="279" y="572"/>
                  </a:lnTo>
                  <a:lnTo>
                    <a:pt x="284" y="575"/>
                  </a:lnTo>
                  <a:lnTo>
                    <a:pt x="290" y="577"/>
                  </a:lnTo>
                  <a:lnTo>
                    <a:pt x="296" y="579"/>
                  </a:lnTo>
                  <a:lnTo>
                    <a:pt x="302" y="579"/>
                  </a:lnTo>
                  <a:lnTo>
                    <a:pt x="309" y="578"/>
                  </a:lnTo>
                  <a:lnTo>
                    <a:pt x="315" y="577"/>
                  </a:lnTo>
                  <a:lnTo>
                    <a:pt x="321" y="574"/>
                  </a:lnTo>
                  <a:lnTo>
                    <a:pt x="327" y="570"/>
                  </a:lnTo>
                  <a:lnTo>
                    <a:pt x="332" y="566"/>
                  </a:lnTo>
                  <a:lnTo>
                    <a:pt x="335" y="560"/>
                  </a:lnTo>
                  <a:lnTo>
                    <a:pt x="337" y="554"/>
                  </a:lnTo>
                  <a:lnTo>
                    <a:pt x="338" y="548"/>
                  </a:lnTo>
                  <a:lnTo>
                    <a:pt x="338" y="544"/>
                  </a:lnTo>
                  <a:lnTo>
                    <a:pt x="337" y="541"/>
                  </a:lnTo>
                  <a:lnTo>
                    <a:pt x="335" y="538"/>
                  </a:lnTo>
                  <a:lnTo>
                    <a:pt x="333" y="534"/>
                  </a:lnTo>
                  <a:lnTo>
                    <a:pt x="328" y="529"/>
                  </a:lnTo>
                  <a:lnTo>
                    <a:pt x="320" y="524"/>
                  </a:lnTo>
                  <a:lnTo>
                    <a:pt x="312" y="519"/>
                  </a:lnTo>
                  <a:lnTo>
                    <a:pt x="306" y="513"/>
                  </a:lnTo>
                  <a:lnTo>
                    <a:pt x="304" y="510"/>
                  </a:lnTo>
                  <a:lnTo>
                    <a:pt x="303" y="507"/>
                  </a:lnTo>
                  <a:lnTo>
                    <a:pt x="302" y="504"/>
                  </a:lnTo>
                  <a:lnTo>
                    <a:pt x="302" y="500"/>
                  </a:lnTo>
                  <a:lnTo>
                    <a:pt x="302" y="495"/>
                  </a:lnTo>
                  <a:lnTo>
                    <a:pt x="303" y="490"/>
                  </a:lnTo>
                  <a:lnTo>
                    <a:pt x="304" y="486"/>
                  </a:lnTo>
                  <a:lnTo>
                    <a:pt x="307" y="483"/>
                  </a:lnTo>
                  <a:lnTo>
                    <a:pt x="310" y="481"/>
                  </a:lnTo>
                  <a:lnTo>
                    <a:pt x="313" y="479"/>
                  </a:lnTo>
                  <a:lnTo>
                    <a:pt x="318" y="478"/>
                  </a:lnTo>
                  <a:lnTo>
                    <a:pt x="323" y="478"/>
                  </a:lnTo>
                  <a:lnTo>
                    <a:pt x="332" y="478"/>
                  </a:lnTo>
                  <a:lnTo>
                    <a:pt x="339" y="481"/>
                  </a:lnTo>
                  <a:lnTo>
                    <a:pt x="346" y="484"/>
                  </a:lnTo>
                  <a:lnTo>
                    <a:pt x="351" y="489"/>
                  </a:lnTo>
                  <a:lnTo>
                    <a:pt x="356" y="496"/>
                  </a:lnTo>
                  <a:lnTo>
                    <a:pt x="359" y="503"/>
                  </a:lnTo>
                  <a:lnTo>
                    <a:pt x="360" y="513"/>
                  </a:lnTo>
                  <a:lnTo>
                    <a:pt x="361" y="523"/>
                  </a:lnTo>
                  <a:lnTo>
                    <a:pt x="361" y="532"/>
                  </a:lnTo>
                  <a:lnTo>
                    <a:pt x="359" y="541"/>
                  </a:lnTo>
                  <a:lnTo>
                    <a:pt x="357" y="548"/>
                  </a:lnTo>
                  <a:lnTo>
                    <a:pt x="355" y="555"/>
                  </a:lnTo>
                  <a:lnTo>
                    <a:pt x="351" y="562"/>
                  </a:lnTo>
                  <a:lnTo>
                    <a:pt x="346" y="568"/>
                  </a:lnTo>
                  <a:lnTo>
                    <a:pt x="341" y="574"/>
                  </a:lnTo>
                  <a:lnTo>
                    <a:pt x="335" y="580"/>
                  </a:lnTo>
                  <a:lnTo>
                    <a:pt x="329" y="585"/>
                  </a:lnTo>
                  <a:lnTo>
                    <a:pt x="322" y="589"/>
                  </a:lnTo>
                  <a:lnTo>
                    <a:pt x="315" y="592"/>
                  </a:lnTo>
                  <a:lnTo>
                    <a:pt x="308" y="595"/>
                  </a:lnTo>
                  <a:lnTo>
                    <a:pt x="300" y="597"/>
                  </a:lnTo>
                  <a:lnTo>
                    <a:pt x="292" y="599"/>
                  </a:lnTo>
                  <a:lnTo>
                    <a:pt x="284" y="600"/>
                  </a:lnTo>
                  <a:lnTo>
                    <a:pt x="275" y="600"/>
                  </a:lnTo>
                  <a:lnTo>
                    <a:pt x="264" y="600"/>
                  </a:lnTo>
                  <a:lnTo>
                    <a:pt x="253" y="598"/>
                  </a:lnTo>
                  <a:lnTo>
                    <a:pt x="243" y="595"/>
                  </a:lnTo>
                  <a:lnTo>
                    <a:pt x="232" y="590"/>
                  </a:lnTo>
                  <a:lnTo>
                    <a:pt x="223" y="585"/>
                  </a:lnTo>
                  <a:lnTo>
                    <a:pt x="214" y="578"/>
                  </a:lnTo>
                  <a:lnTo>
                    <a:pt x="205" y="570"/>
                  </a:lnTo>
                  <a:lnTo>
                    <a:pt x="197" y="561"/>
                  </a:lnTo>
                  <a:lnTo>
                    <a:pt x="188" y="548"/>
                  </a:lnTo>
                  <a:lnTo>
                    <a:pt x="178" y="530"/>
                  </a:lnTo>
                  <a:lnTo>
                    <a:pt x="167" y="508"/>
                  </a:lnTo>
                  <a:lnTo>
                    <a:pt x="154" y="481"/>
                  </a:lnTo>
                  <a:lnTo>
                    <a:pt x="150" y="471"/>
                  </a:lnTo>
                  <a:lnTo>
                    <a:pt x="145" y="462"/>
                  </a:lnTo>
                  <a:lnTo>
                    <a:pt x="140" y="455"/>
                  </a:lnTo>
                  <a:lnTo>
                    <a:pt x="135" y="449"/>
                  </a:lnTo>
                  <a:lnTo>
                    <a:pt x="129" y="445"/>
                  </a:lnTo>
                  <a:lnTo>
                    <a:pt x="124" y="441"/>
                  </a:lnTo>
                  <a:lnTo>
                    <a:pt x="118" y="439"/>
                  </a:lnTo>
                  <a:lnTo>
                    <a:pt x="112" y="439"/>
                  </a:lnTo>
                  <a:lnTo>
                    <a:pt x="110" y="439"/>
                  </a:lnTo>
                  <a:lnTo>
                    <a:pt x="107" y="439"/>
                  </a:lnTo>
                  <a:close/>
                  <a:moveTo>
                    <a:pt x="115" y="425"/>
                  </a:moveTo>
                  <a:lnTo>
                    <a:pt x="135" y="425"/>
                  </a:lnTo>
                  <a:lnTo>
                    <a:pt x="152" y="424"/>
                  </a:lnTo>
                  <a:lnTo>
                    <a:pt x="169" y="422"/>
                  </a:lnTo>
                  <a:lnTo>
                    <a:pt x="186" y="419"/>
                  </a:lnTo>
                  <a:lnTo>
                    <a:pt x="203" y="415"/>
                  </a:lnTo>
                  <a:lnTo>
                    <a:pt x="219" y="410"/>
                  </a:lnTo>
                  <a:lnTo>
                    <a:pt x="236" y="402"/>
                  </a:lnTo>
                  <a:lnTo>
                    <a:pt x="253" y="394"/>
                  </a:lnTo>
                  <a:lnTo>
                    <a:pt x="270" y="385"/>
                  </a:lnTo>
                  <a:lnTo>
                    <a:pt x="287" y="374"/>
                  </a:lnTo>
                  <a:lnTo>
                    <a:pt x="302" y="362"/>
                  </a:lnTo>
                  <a:lnTo>
                    <a:pt x="309" y="356"/>
                  </a:lnTo>
                  <a:lnTo>
                    <a:pt x="315" y="349"/>
                  </a:lnTo>
                  <a:lnTo>
                    <a:pt x="320" y="343"/>
                  </a:lnTo>
                  <a:lnTo>
                    <a:pt x="325" y="336"/>
                  </a:lnTo>
                  <a:lnTo>
                    <a:pt x="330" y="329"/>
                  </a:lnTo>
                  <a:lnTo>
                    <a:pt x="333" y="322"/>
                  </a:lnTo>
                  <a:lnTo>
                    <a:pt x="337" y="315"/>
                  </a:lnTo>
                  <a:lnTo>
                    <a:pt x="339" y="307"/>
                  </a:lnTo>
                  <a:lnTo>
                    <a:pt x="341" y="300"/>
                  </a:lnTo>
                  <a:lnTo>
                    <a:pt x="343" y="292"/>
                  </a:lnTo>
                  <a:lnTo>
                    <a:pt x="344" y="285"/>
                  </a:lnTo>
                  <a:lnTo>
                    <a:pt x="344" y="276"/>
                  </a:lnTo>
                  <a:lnTo>
                    <a:pt x="343" y="267"/>
                  </a:lnTo>
                  <a:lnTo>
                    <a:pt x="342" y="259"/>
                  </a:lnTo>
                  <a:lnTo>
                    <a:pt x="339" y="252"/>
                  </a:lnTo>
                  <a:lnTo>
                    <a:pt x="335" y="247"/>
                  </a:lnTo>
                  <a:lnTo>
                    <a:pt x="329" y="242"/>
                  </a:lnTo>
                  <a:lnTo>
                    <a:pt x="323" y="239"/>
                  </a:lnTo>
                  <a:lnTo>
                    <a:pt x="316" y="238"/>
                  </a:lnTo>
                  <a:lnTo>
                    <a:pt x="307" y="237"/>
                  </a:lnTo>
                  <a:lnTo>
                    <a:pt x="301" y="237"/>
                  </a:lnTo>
                  <a:lnTo>
                    <a:pt x="295" y="238"/>
                  </a:lnTo>
                  <a:lnTo>
                    <a:pt x="289" y="240"/>
                  </a:lnTo>
                  <a:lnTo>
                    <a:pt x="282" y="242"/>
                  </a:lnTo>
                  <a:lnTo>
                    <a:pt x="269" y="247"/>
                  </a:lnTo>
                  <a:lnTo>
                    <a:pt x="256" y="255"/>
                  </a:lnTo>
                  <a:lnTo>
                    <a:pt x="242" y="265"/>
                  </a:lnTo>
                  <a:lnTo>
                    <a:pt x="226" y="277"/>
                  </a:lnTo>
                  <a:lnTo>
                    <a:pt x="211" y="293"/>
                  </a:lnTo>
                  <a:lnTo>
                    <a:pt x="196" y="309"/>
                  </a:lnTo>
                  <a:lnTo>
                    <a:pt x="172" y="337"/>
                  </a:lnTo>
                  <a:lnTo>
                    <a:pt x="151" y="366"/>
                  </a:lnTo>
                  <a:lnTo>
                    <a:pt x="141" y="380"/>
                  </a:lnTo>
                  <a:lnTo>
                    <a:pt x="132" y="394"/>
                  </a:lnTo>
                  <a:lnTo>
                    <a:pt x="123" y="410"/>
                  </a:lnTo>
                  <a:lnTo>
                    <a:pt x="115" y="425"/>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49" name="Freeform 63"/>
            <p:cNvSpPr>
              <a:spLocks/>
            </p:cNvSpPr>
            <p:nvPr userDrawn="1"/>
          </p:nvSpPr>
          <p:spPr bwMode="auto">
            <a:xfrm>
              <a:off x="4095" y="2615"/>
              <a:ext cx="37" cy="90"/>
            </a:xfrm>
            <a:custGeom>
              <a:avLst/>
              <a:gdLst>
                <a:gd name="T0" fmla="*/ 2 w 236"/>
                <a:gd name="T1" fmla="*/ 13 h 485"/>
                <a:gd name="T2" fmla="*/ 2 w 236"/>
                <a:gd name="T3" fmla="*/ 14 h 485"/>
                <a:gd name="T4" fmla="*/ 2 w 236"/>
                <a:gd name="T5" fmla="*/ 14 h 485"/>
                <a:gd name="T6" fmla="*/ 2 w 236"/>
                <a:gd name="T7" fmla="*/ 15 h 485"/>
                <a:gd name="T8" fmla="*/ 2 w 236"/>
                <a:gd name="T9" fmla="*/ 15 h 485"/>
                <a:gd name="T10" fmla="*/ 2 w 236"/>
                <a:gd name="T11" fmla="*/ 15 h 485"/>
                <a:gd name="T12" fmla="*/ 2 w 236"/>
                <a:gd name="T13" fmla="*/ 15 h 485"/>
                <a:gd name="T14" fmla="*/ 2 w 236"/>
                <a:gd name="T15" fmla="*/ 15 h 485"/>
                <a:gd name="T16" fmla="*/ 3 w 236"/>
                <a:gd name="T17" fmla="*/ 14 h 485"/>
                <a:gd name="T18" fmla="*/ 3 w 236"/>
                <a:gd name="T19" fmla="*/ 14 h 485"/>
                <a:gd name="T20" fmla="*/ 3 w 236"/>
                <a:gd name="T21" fmla="*/ 13 h 485"/>
                <a:gd name="T22" fmla="*/ 4 w 236"/>
                <a:gd name="T23" fmla="*/ 12 h 485"/>
                <a:gd name="T24" fmla="*/ 4 w 236"/>
                <a:gd name="T25" fmla="*/ 12 h 485"/>
                <a:gd name="T26" fmla="*/ 4 w 236"/>
                <a:gd name="T27" fmla="*/ 12 h 485"/>
                <a:gd name="T28" fmla="*/ 4 w 236"/>
                <a:gd name="T29" fmla="*/ 12 h 485"/>
                <a:gd name="T30" fmla="*/ 4 w 236"/>
                <a:gd name="T31" fmla="*/ 12 h 485"/>
                <a:gd name="T32" fmla="*/ 4 w 236"/>
                <a:gd name="T33" fmla="*/ 13 h 485"/>
                <a:gd name="T34" fmla="*/ 3 w 236"/>
                <a:gd name="T35" fmla="*/ 14 h 485"/>
                <a:gd name="T36" fmla="*/ 3 w 236"/>
                <a:gd name="T37" fmla="*/ 15 h 485"/>
                <a:gd name="T38" fmla="*/ 2 w 236"/>
                <a:gd name="T39" fmla="*/ 16 h 485"/>
                <a:gd name="T40" fmla="*/ 2 w 236"/>
                <a:gd name="T41" fmla="*/ 16 h 485"/>
                <a:gd name="T42" fmla="*/ 1 w 236"/>
                <a:gd name="T43" fmla="*/ 17 h 485"/>
                <a:gd name="T44" fmla="*/ 1 w 236"/>
                <a:gd name="T45" fmla="*/ 17 h 485"/>
                <a:gd name="T46" fmla="*/ 1 w 236"/>
                <a:gd name="T47" fmla="*/ 17 h 485"/>
                <a:gd name="T48" fmla="*/ 0 w 236"/>
                <a:gd name="T49" fmla="*/ 17 h 485"/>
                <a:gd name="T50" fmla="*/ 0 w 236"/>
                <a:gd name="T51" fmla="*/ 16 h 485"/>
                <a:gd name="T52" fmla="*/ 0 w 236"/>
                <a:gd name="T53" fmla="*/ 16 h 485"/>
                <a:gd name="T54" fmla="*/ 0 w 236"/>
                <a:gd name="T55" fmla="*/ 15 h 485"/>
                <a:gd name="T56" fmla="*/ 0 w 236"/>
                <a:gd name="T57" fmla="*/ 14 h 485"/>
                <a:gd name="T58" fmla="*/ 0 w 236"/>
                <a:gd name="T59" fmla="*/ 13 h 485"/>
                <a:gd name="T60" fmla="*/ 1 w 236"/>
                <a:gd name="T61" fmla="*/ 4 h 485"/>
                <a:gd name="T62" fmla="*/ 1 w 236"/>
                <a:gd name="T63" fmla="*/ 4 h 485"/>
                <a:gd name="T64" fmla="*/ 1 w 236"/>
                <a:gd name="T65" fmla="*/ 4 h 485"/>
                <a:gd name="T66" fmla="*/ 1 w 236"/>
                <a:gd name="T67" fmla="*/ 4 h 485"/>
                <a:gd name="T68" fmla="*/ 1 w 236"/>
                <a:gd name="T69" fmla="*/ 4 h 485"/>
                <a:gd name="T70" fmla="*/ 1 w 236"/>
                <a:gd name="T71" fmla="*/ 4 h 485"/>
                <a:gd name="T72" fmla="*/ 1 w 236"/>
                <a:gd name="T73" fmla="*/ 4 h 485"/>
                <a:gd name="T74" fmla="*/ 1 w 236"/>
                <a:gd name="T75" fmla="*/ 4 h 485"/>
                <a:gd name="T76" fmla="*/ 3 w 236"/>
                <a:gd name="T77" fmla="*/ 0 h 485"/>
                <a:gd name="T78" fmla="*/ 3 w 236"/>
                <a:gd name="T79" fmla="*/ 0 h 485"/>
                <a:gd name="T80" fmla="*/ 3 w 236"/>
                <a:gd name="T81" fmla="*/ 0 h 485"/>
                <a:gd name="T82" fmla="*/ 4 w 236"/>
                <a:gd name="T83" fmla="*/ 0 h 485"/>
                <a:gd name="T84" fmla="*/ 4 w 236"/>
                <a:gd name="T85" fmla="*/ 0 h 485"/>
                <a:gd name="T86" fmla="*/ 4 w 236"/>
                <a:gd name="T87" fmla="*/ 0 h 485"/>
                <a:gd name="T88" fmla="*/ 4 w 236"/>
                <a:gd name="T89" fmla="*/ 0 h 485"/>
                <a:gd name="T90" fmla="*/ 4 w 236"/>
                <a:gd name="T91" fmla="*/ 1 h 485"/>
                <a:gd name="T92" fmla="*/ 5 w 236"/>
                <a:gd name="T93" fmla="*/ 4 h 485"/>
                <a:gd name="T94" fmla="*/ 6 w 236"/>
                <a:gd name="T95" fmla="*/ 4 h 485"/>
                <a:gd name="T96" fmla="*/ 6 w 236"/>
                <a:gd name="T97" fmla="*/ 4 h 485"/>
                <a:gd name="T98" fmla="*/ 6 w 236"/>
                <a:gd name="T99" fmla="*/ 4 h 485"/>
                <a:gd name="T100" fmla="*/ 6 w 236"/>
                <a:gd name="T101" fmla="*/ 4 h 485"/>
                <a:gd name="T102" fmla="*/ 5 w 236"/>
                <a:gd name="T103" fmla="*/ 4 h 485"/>
                <a:gd name="T104" fmla="*/ 5 w 236"/>
                <a:gd name="T105" fmla="*/ 4 h 48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36" h="485">
                  <a:moveTo>
                    <a:pt x="148" y="123"/>
                  </a:moveTo>
                  <a:lnTo>
                    <a:pt x="71" y="377"/>
                  </a:lnTo>
                  <a:lnTo>
                    <a:pt x="67" y="392"/>
                  </a:lnTo>
                  <a:lnTo>
                    <a:pt x="63" y="404"/>
                  </a:lnTo>
                  <a:lnTo>
                    <a:pt x="61" y="413"/>
                  </a:lnTo>
                  <a:lnTo>
                    <a:pt x="61" y="418"/>
                  </a:lnTo>
                  <a:lnTo>
                    <a:pt x="61" y="423"/>
                  </a:lnTo>
                  <a:lnTo>
                    <a:pt x="62" y="427"/>
                  </a:lnTo>
                  <a:lnTo>
                    <a:pt x="63" y="430"/>
                  </a:lnTo>
                  <a:lnTo>
                    <a:pt x="64" y="432"/>
                  </a:lnTo>
                  <a:lnTo>
                    <a:pt x="66" y="434"/>
                  </a:lnTo>
                  <a:lnTo>
                    <a:pt x="68" y="436"/>
                  </a:lnTo>
                  <a:lnTo>
                    <a:pt x="71" y="436"/>
                  </a:lnTo>
                  <a:lnTo>
                    <a:pt x="74" y="437"/>
                  </a:lnTo>
                  <a:lnTo>
                    <a:pt x="80" y="436"/>
                  </a:lnTo>
                  <a:lnTo>
                    <a:pt x="87" y="433"/>
                  </a:lnTo>
                  <a:lnTo>
                    <a:pt x="94" y="429"/>
                  </a:lnTo>
                  <a:lnTo>
                    <a:pt x="101" y="423"/>
                  </a:lnTo>
                  <a:lnTo>
                    <a:pt x="109" y="414"/>
                  </a:lnTo>
                  <a:lnTo>
                    <a:pt x="118" y="404"/>
                  </a:lnTo>
                  <a:lnTo>
                    <a:pt x="127" y="393"/>
                  </a:lnTo>
                  <a:lnTo>
                    <a:pt x="137" y="379"/>
                  </a:lnTo>
                  <a:lnTo>
                    <a:pt x="145" y="369"/>
                  </a:lnTo>
                  <a:lnTo>
                    <a:pt x="152" y="357"/>
                  </a:lnTo>
                  <a:lnTo>
                    <a:pt x="155" y="352"/>
                  </a:lnTo>
                  <a:lnTo>
                    <a:pt x="158" y="349"/>
                  </a:lnTo>
                  <a:lnTo>
                    <a:pt x="160" y="347"/>
                  </a:lnTo>
                  <a:lnTo>
                    <a:pt x="162" y="347"/>
                  </a:lnTo>
                  <a:lnTo>
                    <a:pt x="165" y="347"/>
                  </a:lnTo>
                  <a:lnTo>
                    <a:pt x="167" y="348"/>
                  </a:lnTo>
                  <a:lnTo>
                    <a:pt x="168" y="350"/>
                  </a:lnTo>
                  <a:lnTo>
                    <a:pt x="168" y="353"/>
                  </a:lnTo>
                  <a:lnTo>
                    <a:pt x="167" y="360"/>
                  </a:lnTo>
                  <a:lnTo>
                    <a:pt x="162" y="369"/>
                  </a:lnTo>
                  <a:lnTo>
                    <a:pt x="154" y="381"/>
                  </a:lnTo>
                  <a:lnTo>
                    <a:pt x="143" y="397"/>
                  </a:lnTo>
                  <a:lnTo>
                    <a:pt x="127" y="417"/>
                  </a:lnTo>
                  <a:lnTo>
                    <a:pt x="112" y="436"/>
                  </a:lnTo>
                  <a:lnTo>
                    <a:pt x="97" y="451"/>
                  </a:lnTo>
                  <a:lnTo>
                    <a:pt x="83" y="463"/>
                  </a:lnTo>
                  <a:lnTo>
                    <a:pt x="76" y="469"/>
                  </a:lnTo>
                  <a:lnTo>
                    <a:pt x="69" y="473"/>
                  </a:lnTo>
                  <a:lnTo>
                    <a:pt x="63" y="477"/>
                  </a:lnTo>
                  <a:lnTo>
                    <a:pt x="56" y="480"/>
                  </a:lnTo>
                  <a:lnTo>
                    <a:pt x="50" y="482"/>
                  </a:lnTo>
                  <a:lnTo>
                    <a:pt x="43" y="484"/>
                  </a:lnTo>
                  <a:lnTo>
                    <a:pt x="37" y="485"/>
                  </a:lnTo>
                  <a:lnTo>
                    <a:pt x="31" y="485"/>
                  </a:lnTo>
                  <a:lnTo>
                    <a:pt x="24" y="485"/>
                  </a:lnTo>
                  <a:lnTo>
                    <a:pt x="18" y="482"/>
                  </a:lnTo>
                  <a:lnTo>
                    <a:pt x="12" y="479"/>
                  </a:lnTo>
                  <a:lnTo>
                    <a:pt x="8" y="474"/>
                  </a:lnTo>
                  <a:lnTo>
                    <a:pt x="5" y="468"/>
                  </a:lnTo>
                  <a:lnTo>
                    <a:pt x="2" y="460"/>
                  </a:lnTo>
                  <a:lnTo>
                    <a:pt x="1" y="451"/>
                  </a:lnTo>
                  <a:lnTo>
                    <a:pt x="0" y="441"/>
                  </a:lnTo>
                  <a:lnTo>
                    <a:pt x="1" y="429"/>
                  </a:lnTo>
                  <a:lnTo>
                    <a:pt x="4" y="412"/>
                  </a:lnTo>
                  <a:lnTo>
                    <a:pt x="9" y="392"/>
                  </a:lnTo>
                  <a:lnTo>
                    <a:pt x="16" y="368"/>
                  </a:lnTo>
                  <a:lnTo>
                    <a:pt x="90" y="123"/>
                  </a:lnTo>
                  <a:lnTo>
                    <a:pt x="43" y="123"/>
                  </a:lnTo>
                  <a:lnTo>
                    <a:pt x="35" y="123"/>
                  </a:lnTo>
                  <a:lnTo>
                    <a:pt x="29" y="121"/>
                  </a:lnTo>
                  <a:lnTo>
                    <a:pt x="27" y="120"/>
                  </a:lnTo>
                  <a:lnTo>
                    <a:pt x="25" y="119"/>
                  </a:lnTo>
                  <a:lnTo>
                    <a:pt x="24" y="118"/>
                  </a:lnTo>
                  <a:lnTo>
                    <a:pt x="24" y="116"/>
                  </a:lnTo>
                  <a:lnTo>
                    <a:pt x="24" y="113"/>
                  </a:lnTo>
                  <a:lnTo>
                    <a:pt x="25" y="110"/>
                  </a:lnTo>
                  <a:lnTo>
                    <a:pt x="27" y="107"/>
                  </a:lnTo>
                  <a:lnTo>
                    <a:pt x="30" y="105"/>
                  </a:lnTo>
                  <a:lnTo>
                    <a:pt x="33" y="103"/>
                  </a:lnTo>
                  <a:lnTo>
                    <a:pt x="37" y="102"/>
                  </a:lnTo>
                  <a:lnTo>
                    <a:pt x="41" y="101"/>
                  </a:lnTo>
                  <a:lnTo>
                    <a:pt x="47" y="101"/>
                  </a:lnTo>
                  <a:lnTo>
                    <a:pt x="97" y="101"/>
                  </a:lnTo>
                  <a:lnTo>
                    <a:pt x="125" y="10"/>
                  </a:lnTo>
                  <a:lnTo>
                    <a:pt x="126" y="7"/>
                  </a:lnTo>
                  <a:lnTo>
                    <a:pt x="128" y="5"/>
                  </a:lnTo>
                  <a:lnTo>
                    <a:pt x="131" y="4"/>
                  </a:lnTo>
                  <a:lnTo>
                    <a:pt x="134" y="2"/>
                  </a:lnTo>
                  <a:lnTo>
                    <a:pt x="143" y="1"/>
                  </a:lnTo>
                  <a:lnTo>
                    <a:pt x="154" y="0"/>
                  </a:lnTo>
                  <a:lnTo>
                    <a:pt x="166" y="0"/>
                  </a:lnTo>
                  <a:lnTo>
                    <a:pt x="174" y="2"/>
                  </a:lnTo>
                  <a:lnTo>
                    <a:pt x="177" y="3"/>
                  </a:lnTo>
                  <a:lnTo>
                    <a:pt x="179" y="4"/>
                  </a:lnTo>
                  <a:lnTo>
                    <a:pt x="181" y="6"/>
                  </a:lnTo>
                  <a:lnTo>
                    <a:pt x="181" y="8"/>
                  </a:lnTo>
                  <a:lnTo>
                    <a:pt x="180" y="16"/>
                  </a:lnTo>
                  <a:lnTo>
                    <a:pt x="177" y="30"/>
                  </a:lnTo>
                  <a:lnTo>
                    <a:pt x="154" y="101"/>
                  </a:lnTo>
                  <a:lnTo>
                    <a:pt x="218" y="101"/>
                  </a:lnTo>
                  <a:lnTo>
                    <a:pt x="226" y="101"/>
                  </a:lnTo>
                  <a:lnTo>
                    <a:pt x="232" y="102"/>
                  </a:lnTo>
                  <a:lnTo>
                    <a:pt x="235" y="104"/>
                  </a:lnTo>
                  <a:lnTo>
                    <a:pt x="236" y="106"/>
                  </a:lnTo>
                  <a:lnTo>
                    <a:pt x="236" y="110"/>
                  </a:lnTo>
                  <a:lnTo>
                    <a:pt x="235" y="113"/>
                  </a:lnTo>
                  <a:lnTo>
                    <a:pt x="233" y="116"/>
                  </a:lnTo>
                  <a:lnTo>
                    <a:pt x="231" y="119"/>
                  </a:lnTo>
                  <a:lnTo>
                    <a:pt x="228" y="121"/>
                  </a:lnTo>
                  <a:lnTo>
                    <a:pt x="224" y="122"/>
                  </a:lnTo>
                  <a:lnTo>
                    <a:pt x="219" y="123"/>
                  </a:lnTo>
                  <a:lnTo>
                    <a:pt x="214" y="123"/>
                  </a:lnTo>
                  <a:lnTo>
                    <a:pt x="148" y="123"/>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0" name="Freeform 64"/>
            <p:cNvSpPr>
              <a:spLocks/>
            </p:cNvSpPr>
            <p:nvPr userDrawn="1"/>
          </p:nvSpPr>
          <p:spPr bwMode="auto">
            <a:xfrm>
              <a:off x="4133" y="2631"/>
              <a:ext cx="53" cy="73"/>
            </a:xfrm>
            <a:custGeom>
              <a:avLst/>
              <a:gdLst>
                <a:gd name="T0" fmla="*/ 2 w 339"/>
                <a:gd name="T1" fmla="*/ 3 h 387"/>
                <a:gd name="T2" fmla="*/ 2 w 339"/>
                <a:gd name="T3" fmla="*/ 2 h 387"/>
                <a:gd name="T4" fmla="*/ 2 w 339"/>
                <a:gd name="T5" fmla="*/ 2 h 387"/>
                <a:gd name="T6" fmla="*/ 2 w 339"/>
                <a:gd name="T7" fmla="*/ 2 h 387"/>
                <a:gd name="T8" fmla="*/ 2 w 339"/>
                <a:gd name="T9" fmla="*/ 2 h 387"/>
                <a:gd name="T10" fmla="*/ 1 w 339"/>
                <a:gd name="T11" fmla="*/ 3 h 387"/>
                <a:gd name="T12" fmla="*/ 0 w 339"/>
                <a:gd name="T13" fmla="*/ 4 h 387"/>
                <a:gd name="T14" fmla="*/ 0 w 339"/>
                <a:gd name="T15" fmla="*/ 4 h 387"/>
                <a:gd name="T16" fmla="*/ 0 w 339"/>
                <a:gd name="T17" fmla="*/ 4 h 387"/>
                <a:gd name="T18" fmla="*/ 0 w 339"/>
                <a:gd name="T19" fmla="*/ 4 h 387"/>
                <a:gd name="T20" fmla="*/ 0 w 339"/>
                <a:gd name="T21" fmla="*/ 3 h 387"/>
                <a:gd name="T22" fmla="*/ 1 w 339"/>
                <a:gd name="T23" fmla="*/ 2 h 387"/>
                <a:gd name="T24" fmla="*/ 2 w 339"/>
                <a:gd name="T25" fmla="*/ 0 h 387"/>
                <a:gd name="T26" fmla="*/ 3 w 339"/>
                <a:gd name="T27" fmla="*/ 0 h 387"/>
                <a:gd name="T28" fmla="*/ 3 w 339"/>
                <a:gd name="T29" fmla="*/ 0 h 387"/>
                <a:gd name="T30" fmla="*/ 4 w 339"/>
                <a:gd name="T31" fmla="*/ 1 h 387"/>
                <a:gd name="T32" fmla="*/ 4 w 339"/>
                <a:gd name="T33" fmla="*/ 2 h 387"/>
                <a:gd name="T34" fmla="*/ 4 w 339"/>
                <a:gd name="T35" fmla="*/ 3 h 387"/>
                <a:gd name="T36" fmla="*/ 3 w 339"/>
                <a:gd name="T37" fmla="*/ 6 h 387"/>
                <a:gd name="T38" fmla="*/ 5 w 339"/>
                <a:gd name="T39" fmla="*/ 3 h 387"/>
                <a:gd name="T40" fmla="*/ 6 w 339"/>
                <a:gd name="T41" fmla="*/ 1 h 387"/>
                <a:gd name="T42" fmla="*/ 6 w 339"/>
                <a:gd name="T43" fmla="*/ 0 h 387"/>
                <a:gd name="T44" fmla="*/ 7 w 339"/>
                <a:gd name="T45" fmla="*/ 0 h 387"/>
                <a:gd name="T46" fmla="*/ 7 w 339"/>
                <a:gd name="T47" fmla="*/ 0 h 387"/>
                <a:gd name="T48" fmla="*/ 8 w 339"/>
                <a:gd name="T49" fmla="*/ 0 h 387"/>
                <a:gd name="T50" fmla="*/ 8 w 339"/>
                <a:gd name="T51" fmla="*/ 1 h 387"/>
                <a:gd name="T52" fmla="*/ 8 w 339"/>
                <a:gd name="T53" fmla="*/ 2 h 387"/>
                <a:gd name="T54" fmla="*/ 8 w 339"/>
                <a:gd name="T55" fmla="*/ 3 h 387"/>
                <a:gd name="T56" fmla="*/ 8 w 339"/>
                <a:gd name="T57" fmla="*/ 3 h 387"/>
                <a:gd name="T58" fmla="*/ 8 w 339"/>
                <a:gd name="T59" fmla="*/ 3 h 387"/>
                <a:gd name="T60" fmla="*/ 7 w 339"/>
                <a:gd name="T61" fmla="*/ 3 h 387"/>
                <a:gd name="T62" fmla="*/ 7 w 339"/>
                <a:gd name="T63" fmla="*/ 3 h 387"/>
                <a:gd name="T64" fmla="*/ 7 w 339"/>
                <a:gd name="T65" fmla="*/ 3 h 387"/>
                <a:gd name="T66" fmla="*/ 6 w 339"/>
                <a:gd name="T67" fmla="*/ 2 h 387"/>
                <a:gd name="T68" fmla="*/ 6 w 339"/>
                <a:gd name="T69" fmla="*/ 2 h 387"/>
                <a:gd name="T70" fmla="*/ 6 w 339"/>
                <a:gd name="T71" fmla="*/ 2 h 387"/>
                <a:gd name="T72" fmla="*/ 6 w 339"/>
                <a:gd name="T73" fmla="*/ 2 h 387"/>
                <a:gd name="T74" fmla="*/ 5 w 339"/>
                <a:gd name="T75" fmla="*/ 4 h 387"/>
                <a:gd name="T76" fmla="*/ 4 w 339"/>
                <a:gd name="T77" fmla="*/ 6 h 387"/>
                <a:gd name="T78" fmla="*/ 3 w 339"/>
                <a:gd name="T79" fmla="*/ 9 h 387"/>
                <a:gd name="T80" fmla="*/ 2 w 339"/>
                <a:gd name="T81" fmla="*/ 12 h 387"/>
                <a:gd name="T82" fmla="*/ 2 w 339"/>
                <a:gd name="T83" fmla="*/ 13 h 387"/>
                <a:gd name="T84" fmla="*/ 1 w 339"/>
                <a:gd name="T85" fmla="*/ 14 h 387"/>
                <a:gd name="T86" fmla="*/ 1 w 339"/>
                <a:gd name="T87" fmla="*/ 14 h 387"/>
                <a:gd name="T88" fmla="*/ 0 w 339"/>
                <a:gd name="T89" fmla="*/ 14 h 387"/>
                <a:gd name="T90" fmla="*/ 0 w 339"/>
                <a:gd name="T91" fmla="*/ 13 h 38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39" h="387">
                  <a:moveTo>
                    <a:pt x="15" y="353"/>
                  </a:moveTo>
                  <a:lnTo>
                    <a:pt x="89" y="111"/>
                  </a:lnTo>
                  <a:lnTo>
                    <a:pt x="93" y="95"/>
                  </a:lnTo>
                  <a:lnTo>
                    <a:pt x="96" y="82"/>
                  </a:lnTo>
                  <a:lnTo>
                    <a:pt x="98" y="70"/>
                  </a:lnTo>
                  <a:lnTo>
                    <a:pt x="99" y="61"/>
                  </a:lnTo>
                  <a:lnTo>
                    <a:pt x="98" y="53"/>
                  </a:lnTo>
                  <a:lnTo>
                    <a:pt x="96" y="48"/>
                  </a:lnTo>
                  <a:lnTo>
                    <a:pt x="94" y="46"/>
                  </a:lnTo>
                  <a:lnTo>
                    <a:pt x="92" y="45"/>
                  </a:lnTo>
                  <a:lnTo>
                    <a:pt x="90" y="44"/>
                  </a:lnTo>
                  <a:lnTo>
                    <a:pt x="88" y="44"/>
                  </a:lnTo>
                  <a:lnTo>
                    <a:pt x="82" y="44"/>
                  </a:lnTo>
                  <a:lnTo>
                    <a:pt x="75" y="47"/>
                  </a:lnTo>
                  <a:lnTo>
                    <a:pt x="68" y="51"/>
                  </a:lnTo>
                  <a:lnTo>
                    <a:pt x="60" y="58"/>
                  </a:lnTo>
                  <a:lnTo>
                    <a:pt x="52" y="65"/>
                  </a:lnTo>
                  <a:lnTo>
                    <a:pt x="44" y="75"/>
                  </a:lnTo>
                  <a:lnTo>
                    <a:pt x="35" y="88"/>
                  </a:lnTo>
                  <a:lnTo>
                    <a:pt x="26" y="101"/>
                  </a:lnTo>
                  <a:lnTo>
                    <a:pt x="18" y="111"/>
                  </a:lnTo>
                  <a:lnTo>
                    <a:pt x="14" y="117"/>
                  </a:lnTo>
                  <a:lnTo>
                    <a:pt x="11" y="121"/>
                  </a:lnTo>
                  <a:lnTo>
                    <a:pt x="8" y="123"/>
                  </a:lnTo>
                  <a:lnTo>
                    <a:pt x="6" y="124"/>
                  </a:lnTo>
                  <a:lnTo>
                    <a:pt x="3" y="124"/>
                  </a:lnTo>
                  <a:lnTo>
                    <a:pt x="1" y="123"/>
                  </a:lnTo>
                  <a:lnTo>
                    <a:pt x="0" y="121"/>
                  </a:lnTo>
                  <a:lnTo>
                    <a:pt x="0" y="118"/>
                  </a:lnTo>
                  <a:lnTo>
                    <a:pt x="0" y="114"/>
                  </a:lnTo>
                  <a:lnTo>
                    <a:pt x="2" y="109"/>
                  </a:lnTo>
                  <a:lnTo>
                    <a:pt x="6" y="103"/>
                  </a:lnTo>
                  <a:lnTo>
                    <a:pt x="10" y="95"/>
                  </a:lnTo>
                  <a:lnTo>
                    <a:pt x="24" y="76"/>
                  </a:lnTo>
                  <a:lnTo>
                    <a:pt x="42" y="54"/>
                  </a:lnTo>
                  <a:lnTo>
                    <a:pt x="54" y="41"/>
                  </a:lnTo>
                  <a:lnTo>
                    <a:pt x="66" y="30"/>
                  </a:lnTo>
                  <a:lnTo>
                    <a:pt x="77" y="21"/>
                  </a:lnTo>
                  <a:lnTo>
                    <a:pt x="87" y="13"/>
                  </a:lnTo>
                  <a:lnTo>
                    <a:pt x="98" y="7"/>
                  </a:lnTo>
                  <a:lnTo>
                    <a:pt x="108" y="3"/>
                  </a:lnTo>
                  <a:lnTo>
                    <a:pt x="117" y="1"/>
                  </a:lnTo>
                  <a:lnTo>
                    <a:pt x="127" y="0"/>
                  </a:lnTo>
                  <a:lnTo>
                    <a:pt x="134" y="1"/>
                  </a:lnTo>
                  <a:lnTo>
                    <a:pt x="141" y="3"/>
                  </a:lnTo>
                  <a:lnTo>
                    <a:pt x="146" y="7"/>
                  </a:lnTo>
                  <a:lnTo>
                    <a:pt x="150" y="12"/>
                  </a:lnTo>
                  <a:lnTo>
                    <a:pt x="154" y="19"/>
                  </a:lnTo>
                  <a:lnTo>
                    <a:pt x="156" y="28"/>
                  </a:lnTo>
                  <a:lnTo>
                    <a:pt x="158" y="38"/>
                  </a:lnTo>
                  <a:lnTo>
                    <a:pt x="158" y="49"/>
                  </a:lnTo>
                  <a:lnTo>
                    <a:pt x="157" y="60"/>
                  </a:lnTo>
                  <a:lnTo>
                    <a:pt x="155" y="73"/>
                  </a:lnTo>
                  <a:lnTo>
                    <a:pt x="152" y="89"/>
                  </a:lnTo>
                  <a:lnTo>
                    <a:pt x="147" y="107"/>
                  </a:lnTo>
                  <a:lnTo>
                    <a:pt x="109" y="227"/>
                  </a:lnTo>
                  <a:lnTo>
                    <a:pt x="139" y="175"/>
                  </a:lnTo>
                  <a:lnTo>
                    <a:pt x="161" y="136"/>
                  </a:lnTo>
                  <a:lnTo>
                    <a:pt x="178" y="108"/>
                  </a:lnTo>
                  <a:lnTo>
                    <a:pt x="188" y="92"/>
                  </a:lnTo>
                  <a:lnTo>
                    <a:pt x="203" y="70"/>
                  </a:lnTo>
                  <a:lnTo>
                    <a:pt x="218" y="51"/>
                  </a:lnTo>
                  <a:lnTo>
                    <a:pt x="232" y="35"/>
                  </a:lnTo>
                  <a:lnTo>
                    <a:pt x="246" y="23"/>
                  </a:lnTo>
                  <a:lnTo>
                    <a:pt x="252" y="17"/>
                  </a:lnTo>
                  <a:lnTo>
                    <a:pt x="259" y="13"/>
                  </a:lnTo>
                  <a:lnTo>
                    <a:pt x="265" y="9"/>
                  </a:lnTo>
                  <a:lnTo>
                    <a:pt x="272" y="5"/>
                  </a:lnTo>
                  <a:lnTo>
                    <a:pt x="278" y="3"/>
                  </a:lnTo>
                  <a:lnTo>
                    <a:pt x="284" y="1"/>
                  </a:lnTo>
                  <a:lnTo>
                    <a:pt x="290" y="0"/>
                  </a:lnTo>
                  <a:lnTo>
                    <a:pt x="296" y="0"/>
                  </a:lnTo>
                  <a:lnTo>
                    <a:pt x="306" y="0"/>
                  </a:lnTo>
                  <a:lnTo>
                    <a:pt x="315" y="2"/>
                  </a:lnTo>
                  <a:lnTo>
                    <a:pt x="322" y="6"/>
                  </a:lnTo>
                  <a:lnTo>
                    <a:pt x="328" y="10"/>
                  </a:lnTo>
                  <a:lnTo>
                    <a:pt x="333" y="16"/>
                  </a:lnTo>
                  <a:lnTo>
                    <a:pt x="336" y="23"/>
                  </a:lnTo>
                  <a:lnTo>
                    <a:pt x="338" y="32"/>
                  </a:lnTo>
                  <a:lnTo>
                    <a:pt x="339" y="42"/>
                  </a:lnTo>
                  <a:lnTo>
                    <a:pt x="338" y="51"/>
                  </a:lnTo>
                  <a:lnTo>
                    <a:pt x="336" y="60"/>
                  </a:lnTo>
                  <a:lnTo>
                    <a:pt x="333" y="68"/>
                  </a:lnTo>
                  <a:lnTo>
                    <a:pt x="329" y="75"/>
                  </a:lnTo>
                  <a:lnTo>
                    <a:pt x="326" y="79"/>
                  </a:lnTo>
                  <a:lnTo>
                    <a:pt x="323" y="83"/>
                  </a:lnTo>
                  <a:lnTo>
                    <a:pt x="320" y="86"/>
                  </a:lnTo>
                  <a:lnTo>
                    <a:pt x="316" y="88"/>
                  </a:lnTo>
                  <a:lnTo>
                    <a:pt x="313" y="90"/>
                  </a:lnTo>
                  <a:lnTo>
                    <a:pt x="309" y="92"/>
                  </a:lnTo>
                  <a:lnTo>
                    <a:pt x="304" y="92"/>
                  </a:lnTo>
                  <a:lnTo>
                    <a:pt x="299" y="93"/>
                  </a:lnTo>
                  <a:lnTo>
                    <a:pt x="294" y="92"/>
                  </a:lnTo>
                  <a:lnTo>
                    <a:pt x="289" y="91"/>
                  </a:lnTo>
                  <a:lnTo>
                    <a:pt x="285" y="90"/>
                  </a:lnTo>
                  <a:lnTo>
                    <a:pt x="281" y="87"/>
                  </a:lnTo>
                  <a:lnTo>
                    <a:pt x="278" y="84"/>
                  </a:lnTo>
                  <a:lnTo>
                    <a:pt x="275" y="81"/>
                  </a:lnTo>
                  <a:lnTo>
                    <a:pt x="273" y="76"/>
                  </a:lnTo>
                  <a:lnTo>
                    <a:pt x="271" y="71"/>
                  </a:lnTo>
                  <a:lnTo>
                    <a:pt x="268" y="62"/>
                  </a:lnTo>
                  <a:lnTo>
                    <a:pt x="265" y="55"/>
                  </a:lnTo>
                  <a:lnTo>
                    <a:pt x="263" y="53"/>
                  </a:lnTo>
                  <a:lnTo>
                    <a:pt x="262" y="51"/>
                  </a:lnTo>
                  <a:lnTo>
                    <a:pt x="260" y="50"/>
                  </a:lnTo>
                  <a:lnTo>
                    <a:pt x="258" y="50"/>
                  </a:lnTo>
                  <a:lnTo>
                    <a:pt x="255" y="50"/>
                  </a:lnTo>
                  <a:lnTo>
                    <a:pt x="251" y="52"/>
                  </a:lnTo>
                  <a:lnTo>
                    <a:pt x="247" y="53"/>
                  </a:lnTo>
                  <a:lnTo>
                    <a:pt x="243" y="56"/>
                  </a:lnTo>
                  <a:lnTo>
                    <a:pt x="234" y="63"/>
                  </a:lnTo>
                  <a:lnTo>
                    <a:pt x="224" y="73"/>
                  </a:lnTo>
                  <a:lnTo>
                    <a:pt x="214" y="87"/>
                  </a:lnTo>
                  <a:lnTo>
                    <a:pt x="202" y="102"/>
                  </a:lnTo>
                  <a:lnTo>
                    <a:pt x="189" y="120"/>
                  </a:lnTo>
                  <a:lnTo>
                    <a:pt x="175" y="142"/>
                  </a:lnTo>
                  <a:lnTo>
                    <a:pt x="157" y="171"/>
                  </a:lnTo>
                  <a:lnTo>
                    <a:pt x="140" y="200"/>
                  </a:lnTo>
                  <a:lnTo>
                    <a:pt x="125" y="228"/>
                  </a:lnTo>
                  <a:lnTo>
                    <a:pt x="111" y="254"/>
                  </a:lnTo>
                  <a:lnTo>
                    <a:pt x="99" y="280"/>
                  </a:lnTo>
                  <a:lnTo>
                    <a:pt x="89" y="304"/>
                  </a:lnTo>
                  <a:lnTo>
                    <a:pt x="80" y="327"/>
                  </a:lnTo>
                  <a:lnTo>
                    <a:pt x="73" y="349"/>
                  </a:lnTo>
                  <a:lnTo>
                    <a:pt x="69" y="361"/>
                  </a:lnTo>
                  <a:lnTo>
                    <a:pt x="66" y="370"/>
                  </a:lnTo>
                  <a:lnTo>
                    <a:pt x="64" y="376"/>
                  </a:lnTo>
                  <a:lnTo>
                    <a:pt x="62" y="380"/>
                  </a:lnTo>
                  <a:lnTo>
                    <a:pt x="58" y="383"/>
                  </a:lnTo>
                  <a:lnTo>
                    <a:pt x="52" y="385"/>
                  </a:lnTo>
                  <a:lnTo>
                    <a:pt x="43" y="387"/>
                  </a:lnTo>
                  <a:lnTo>
                    <a:pt x="33" y="387"/>
                  </a:lnTo>
                  <a:lnTo>
                    <a:pt x="22" y="386"/>
                  </a:lnTo>
                  <a:lnTo>
                    <a:pt x="15" y="384"/>
                  </a:lnTo>
                  <a:lnTo>
                    <a:pt x="12" y="383"/>
                  </a:lnTo>
                  <a:lnTo>
                    <a:pt x="10" y="381"/>
                  </a:lnTo>
                  <a:lnTo>
                    <a:pt x="9" y="379"/>
                  </a:lnTo>
                  <a:lnTo>
                    <a:pt x="9" y="376"/>
                  </a:lnTo>
                  <a:lnTo>
                    <a:pt x="10" y="368"/>
                  </a:lnTo>
                  <a:lnTo>
                    <a:pt x="15" y="353"/>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1" name="Freeform 65"/>
            <p:cNvSpPr>
              <a:spLocks noEditPoints="1"/>
            </p:cNvSpPr>
            <p:nvPr userDrawn="1"/>
          </p:nvSpPr>
          <p:spPr bwMode="auto">
            <a:xfrm>
              <a:off x="4186" y="2631"/>
              <a:ext cx="57" cy="74"/>
            </a:xfrm>
            <a:custGeom>
              <a:avLst/>
              <a:gdLst>
                <a:gd name="T0" fmla="*/ 9 w 376"/>
                <a:gd name="T1" fmla="*/ 7 h 397"/>
                <a:gd name="T2" fmla="*/ 8 w 376"/>
                <a:gd name="T3" fmla="*/ 7 h 397"/>
                <a:gd name="T4" fmla="*/ 8 w 376"/>
                <a:gd name="T5" fmla="*/ 9 h 397"/>
                <a:gd name="T6" fmla="*/ 8 w 376"/>
                <a:gd name="T7" fmla="*/ 10 h 397"/>
                <a:gd name="T8" fmla="*/ 7 w 376"/>
                <a:gd name="T9" fmla="*/ 11 h 397"/>
                <a:gd name="T10" fmla="*/ 6 w 376"/>
                <a:gd name="T11" fmla="*/ 12 h 397"/>
                <a:gd name="T12" fmla="*/ 6 w 376"/>
                <a:gd name="T13" fmla="*/ 13 h 397"/>
                <a:gd name="T14" fmla="*/ 5 w 376"/>
                <a:gd name="T15" fmla="*/ 13 h 397"/>
                <a:gd name="T16" fmla="*/ 4 w 376"/>
                <a:gd name="T17" fmla="*/ 14 h 397"/>
                <a:gd name="T18" fmla="*/ 3 w 376"/>
                <a:gd name="T19" fmla="*/ 14 h 397"/>
                <a:gd name="T20" fmla="*/ 3 w 376"/>
                <a:gd name="T21" fmla="*/ 14 h 397"/>
                <a:gd name="T22" fmla="*/ 2 w 376"/>
                <a:gd name="T23" fmla="*/ 13 h 397"/>
                <a:gd name="T24" fmla="*/ 1 w 376"/>
                <a:gd name="T25" fmla="*/ 12 h 397"/>
                <a:gd name="T26" fmla="*/ 0 w 376"/>
                <a:gd name="T27" fmla="*/ 11 h 397"/>
                <a:gd name="T28" fmla="*/ 0 w 376"/>
                <a:gd name="T29" fmla="*/ 9 h 397"/>
                <a:gd name="T30" fmla="*/ 0 w 376"/>
                <a:gd name="T31" fmla="*/ 8 h 397"/>
                <a:gd name="T32" fmla="*/ 0 w 376"/>
                <a:gd name="T33" fmla="*/ 7 h 397"/>
                <a:gd name="T34" fmla="*/ 0 w 376"/>
                <a:gd name="T35" fmla="*/ 5 h 397"/>
                <a:gd name="T36" fmla="*/ 1 w 376"/>
                <a:gd name="T37" fmla="*/ 4 h 397"/>
                <a:gd name="T38" fmla="*/ 1 w 376"/>
                <a:gd name="T39" fmla="*/ 3 h 397"/>
                <a:gd name="T40" fmla="*/ 2 w 376"/>
                <a:gd name="T41" fmla="*/ 2 h 397"/>
                <a:gd name="T42" fmla="*/ 3 w 376"/>
                <a:gd name="T43" fmla="*/ 1 h 397"/>
                <a:gd name="T44" fmla="*/ 3 w 376"/>
                <a:gd name="T45" fmla="*/ 1 h 397"/>
                <a:gd name="T46" fmla="*/ 4 w 376"/>
                <a:gd name="T47" fmla="*/ 0 h 397"/>
                <a:gd name="T48" fmla="*/ 5 w 376"/>
                <a:gd name="T49" fmla="*/ 0 h 397"/>
                <a:gd name="T50" fmla="*/ 6 w 376"/>
                <a:gd name="T51" fmla="*/ 0 h 397"/>
                <a:gd name="T52" fmla="*/ 7 w 376"/>
                <a:gd name="T53" fmla="*/ 0 h 397"/>
                <a:gd name="T54" fmla="*/ 7 w 376"/>
                <a:gd name="T55" fmla="*/ 1 h 397"/>
                <a:gd name="T56" fmla="*/ 8 w 376"/>
                <a:gd name="T57" fmla="*/ 3 h 397"/>
                <a:gd name="T58" fmla="*/ 8 w 376"/>
                <a:gd name="T59" fmla="*/ 4 h 397"/>
                <a:gd name="T60" fmla="*/ 9 w 376"/>
                <a:gd name="T61" fmla="*/ 6 h 397"/>
                <a:gd name="T62" fmla="*/ 7 w 376"/>
                <a:gd name="T63" fmla="*/ 4 h 397"/>
                <a:gd name="T64" fmla="*/ 7 w 376"/>
                <a:gd name="T65" fmla="*/ 2 h 397"/>
                <a:gd name="T66" fmla="*/ 7 w 376"/>
                <a:gd name="T67" fmla="*/ 1 h 397"/>
                <a:gd name="T68" fmla="*/ 6 w 376"/>
                <a:gd name="T69" fmla="*/ 1 h 397"/>
                <a:gd name="T70" fmla="*/ 6 w 376"/>
                <a:gd name="T71" fmla="*/ 1 h 397"/>
                <a:gd name="T72" fmla="*/ 5 w 376"/>
                <a:gd name="T73" fmla="*/ 1 h 397"/>
                <a:gd name="T74" fmla="*/ 5 w 376"/>
                <a:gd name="T75" fmla="*/ 1 h 397"/>
                <a:gd name="T76" fmla="*/ 4 w 376"/>
                <a:gd name="T77" fmla="*/ 1 h 397"/>
                <a:gd name="T78" fmla="*/ 3 w 376"/>
                <a:gd name="T79" fmla="*/ 2 h 397"/>
                <a:gd name="T80" fmla="*/ 3 w 376"/>
                <a:gd name="T81" fmla="*/ 3 h 397"/>
                <a:gd name="T82" fmla="*/ 2 w 376"/>
                <a:gd name="T83" fmla="*/ 4 h 397"/>
                <a:gd name="T84" fmla="*/ 2 w 376"/>
                <a:gd name="T85" fmla="*/ 6 h 397"/>
                <a:gd name="T86" fmla="*/ 2 w 376"/>
                <a:gd name="T87" fmla="*/ 8 h 397"/>
                <a:gd name="T88" fmla="*/ 1 w 376"/>
                <a:gd name="T89" fmla="*/ 10 h 397"/>
                <a:gd name="T90" fmla="*/ 2 w 376"/>
                <a:gd name="T91" fmla="*/ 11 h 397"/>
                <a:gd name="T92" fmla="*/ 2 w 376"/>
                <a:gd name="T93" fmla="*/ 12 h 397"/>
                <a:gd name="T94" fmla="*/ 2 w 376"/>
                <a:gd name="T95" fmla="*/ 12 h 397"/>
                <a:gd name="T96" fmla="*/ 3 w 376"/>
                <a:gd name="T97" fmla="*/ 13 h 397"/>
                <a:gd name="T98" fmla="*/ 3 w 376"/>
                <a:gd name="T99" fmla="*/ 13 h 397"/>
                <a:gd name="T100" fmla="*/ 4 w 376"/>
                <a:gd name="T101" fmla="*/ 13 h 397"/>
                <a:gd name="T102" fmla="*/ 5 w 376"/>
                <a:gd name="T103" fmla="*/ 13 h 397"/>
                <a:gd name="T104" fmla="*/ 5 w 376"/>
                <a:gd name="T105" fmla="*/ 12 h 397"/>
                <a:gd name="T106" fmla="*/ 6 w 376"/>
                <a:gd name="T107" fmla="*/ 11 h 397"/>
                <a:gd name="T108" fmla="*/ 6 w 376"/>
                <a:gd name="T109" fmla="*/ 10 h 397"/>
                <a:gd name="T110" fmla="*/ 7 w 376"/>
                <a:gd name="T111" fmla="*/ 9 h 397"/>
                <a:gd name="T112" fmla="*/ 7 w 376"/>
                <a:gd name="T113" fmla="*/ 7 h 397"/>
                <a:gd name="T114" fmla="*/ 7 w 376"/>
                <a:gd name="T115" fmla="*/ 4 h 39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76" h="397">
                  <a:moveTo>
                    <a:pt x="376" y="164"/>
                  </a:moveTo>
                  <a:lnTo>
                    <a:pt x="376" y="175"/>
                  </a:lnTo>
                  <a:lnTo>
                    <a:pt x="375" y="186"/>
                  </a:lnTo>
                  <a:lnTo>
                    <a:pt x="374" y="196"/>
                  </a:lnTo>
                  <a:lnTo>
                    <a:pt x="372" y="207"/>
                  </a:lnTo>
                  <a:lnTo>
                    <a:pt x="370" y="217"/>
                  </a:lnTo>
                  <a:lnTo>
                    <a:pt x="367" y="227"/>
                  </a:lnTo>
                  <a:lnTo>
                    <a:pt x="363" y="237"/>
                  </a:lnTo>
                  <a:lnTo>
                    <a:pt x="359" y="247"/>
                  </a:lnTo>
                  <a:lnTo>
                    <a:pt x="355" y="257"/>
                  </a:lnTo>
                  <a:lnTo>
                    <a:pt x="350" y="266"/>
                  </a:lnTo>
                  <a:lnTo>
                    <a:pt x="344" y="275"/>
                  </a:lnTo>
                  <a:lnTo>
                    <a:pt x="337" y="284"/>
                  </a:lnTo>
                  <a:lnTo>
                    <a:pt x="323" y="302"/>
                  </a:lnTo>
                  <a:lnTo>
                    <a:pt x="307" y="320"/>
                  </a:lnTo>
                  <a:lnTo>
                    <a:pt x="298" y="329"/>
                  </a:lnTo>
                  <a:lnTo>
                    <a:pt x="288" y="339"/>
                  </a:lnTo>
                  <a:lnTo>
                    <a:pt x="278" y="347"/>
                  </a:lnTo>
                  <a:lnTo>
                    <a:pt x="268" y="354"/>
                  </a:lnTo>
                  <a:lnTo>
                    <a:pt x="258" y="361"/>
                  </a:lnTo>
                  <a:lnTo>
                    <a:pt x="248" y="367"/>
                  </a:lnTo>
                  <a:lnTo>
                    <a:pt x="238" y="373"/>
                  </a:lnTo>
                  <a:lnTo>
                    <a:pt x="228" y="378"/>
                  </a:lnTo>
                  <a:lnTo>
                    <a:pt x="217" y="383"/>
                  </a:lnTo>
                  <a:lnTo>
                    <a:pt x="207" y="386"/>
                  </a:lnTo>
                  <a:lnTo>
                    <a:pt x="196" y="390"/>
                  </a:lnTo>
                  <a:lnTo>
                    <a:pt x="186" y="392"/>
                  </a:lnTo>
                  <a:lnTo>
                    <a:pt x="175" y="395"/>
                  </a:lnTo>
                  <a:lnTo>
                    <a:pt x="164" y="396"/>
                  </a:lnTo>
                  <a:lnTo>
                    <a:pt x="152" y="397"/>
                  </a:lnTo>
                  <a:lnTo>
                    <a:pt x="141" y="397"/>
                  </a:lnTo>
                  <a:lnTo>
                    <a:pt x="126" y="396"/>
                  </a:lnTo>
                  <a:lnTo>
                    <a:pt x="111" y="394"/>
                  </a:lnTo>
                  <a:lnTo>
                    <a:pt x="97" y="390"/>
                  </a:lnTo>
                  <a:lnTo>
                    <a:pt x="83" y="384"/>
                  </a:lnTo>
                  <a:lnTo>
                    <a:pt x="71" y="377"/>
                  </a:lnTo>
                  <a:lnTo>
                    <a:pt x="59" y="368"/>
                  </a:lnTo>
                  <a:lnTo>
                    <a:pt x="47" y="358"/>
                  </a:lnTo>
                  <a:lnTo>
                    <a:pt x="37" y="346"/>
                  </a:lnTo>
                  <a:lnTo>
                    <a:pt x="28" y="334"/>
                  </a:lnTo>
                  <a:lnTo>
                    <a:pt x="21" y="320"/>
                  </a:lnTo>
                  <a:lnTo>
                    <a:pt x="15" y="307"/>
                  </a:lnTo>
                  <a:lnTo>
                    <a:pt x="9" y="294"/>
                  </a:lnTo>
                  <a:lnTo>
                    <a:pt x="5" y="279"/>
                  </a:lnTo>
                  <a:lnTo>
                    <a:pt x="2" y="264"/>
                  </a:lnTo>
                  <a:lnTo>
                    <a:pt x="1" y="249"/>
                  </a:lnTo>
                  <a:lnTo>
                    <a:pt x="0" y="232"/>
                  </a:lnTo>
                  <a:lnTo>
                    <a:pt x="0" y="221"/>
                  </a:lnTo>
                  <a:lnTo>
                    <a:pt x="1" y="211"/>
                  </a:lnTo>
                  <a:lnTo>
                    <a:pt x="3" y="199"/>
                  </a:lnTo>
                  <a:lnTo>
                    <a:pt x="4" y="188"/>
                  </a:lnTo>
                  <a:lnTo>
                    <a:pt x="7" y="178"/>
                  </a:lnTo>
                  <a:lnTo>
                    <a:pt x="10" y="168"/>
                  </a:lnTo>
                  <a:lnTo>
                    <a:pt x="13" y="158"/>
                  </a:lnTo>
                  <a:lnTo>
                    <a:pt x="17" y="148"/>
                  </a:lnTo>
                  <a:lnTo>
                    <a:pt x="22" y="138"/>
                  </a:lnTo>
                  <a:lnTo>
                    <a:pt x="27" y="128"/>
                  </a:lnTo>
                  <a:lnTo>
                    <a:pt x="33" y="118"/>
                  </a:lnTo>
                  <a:lnTo>
                    <a:pt x="39" y="109"/>
                  </a:lnTo>
                  <a:lnTo>
                    <a:pt x="53" y="90"/>
                  </a:lnTo>
                  <a:lnTo>
                    <a:pt x="69" y="71"/>
                  </a:lnTo>
                  <a:lnTo>
                    <a:pt x="78" y="62"/>
                  </a:lnTo>
                  <a:lnTo>
                    <a:pt x="87" y="54"/>
                  </a:lnTo>
                  <a:lnTo>
                    <a:pt x="96" y="47"/>
                  </a:lnTo>
                  <a:lnTo>
                    <a:pt x="105" y="40"/>
                  </a:lnTo>
                  <a:lnTo>
                    <a:pt x="114" y="34"/>
                  </a:lnTo>
                  <a:lnTo>
                    <a:pt x="123" y="28"/>
                  </a:lnTo>
                  <a:lnTo>
                    <a:pt x="133" y="22"/>
                  </a:lnTo>
                  <a:lnTo>
                    <a:pt x="143" y="18"/>
                  </a:lnTo>
                  <a:lnTo>
                    <a:pt x="153" y="13"/>
                  </a:lnTo>
                  <a:lnTo>
                    <a:pt x="164" y="10"/>
                  </a:lnTo>
                  <a:lnTo>
                    <a:pt x="174" y="7"/>
                  </a:lnTo>
                  <a:lnTo>
                    <a:pt x="184" y="4"/>
                  </a:lnTo>
                  <a:lnTo>
                    <a:pt x="195" y="2"/>
                  </a:lnTo>
                  <a:lnTo>
                    <a:pt x="205" y="1"/>
                  </a:lnTo>
                  <a:lnTo>
                    <a:pt x="216" y="0"/>
                  </a:lnTo>
                  <a:lnTo>
                    <a:pt x="227" y="0"/>
                  </a:lnTo>
                  <a:lnTo>
                    <a:pt x="243" y="1"/>
                  </a:lnTo>
                  <a:lnTo>
                    <a:pt x="258" y="3"/>
                  </a:lnTo>
                  <a:lnTo>
                    <a:pt x="272" y="7"/>
                  </a:lnTo>
                  <a:lnTo>
                    <a:pt x="286" y="12"/>
                  </a:lnTo>
                  <a:lnTo>
                    <a:pt x="299" y="19"/>
                  </a:lnTo>
                  <a:lnTo>
                    <a:pt x="312" y="28"/>
                  </a:lnTo>
                  <a:lnTo>
                    <a:pt x="323" y="38"/>
                  </a:lnTo>
                  <a:lnTo>
                    <a:pt x="334" y="50"/>
                  </a:lnTo>
                  <a:lnTo>
                    <a:pt x="345" y="62"/>
                  </a:lnTo>
                  <a:lnTo>
                    <a:pt x="353" y="75"/>
                  </a:lnTo>
                  <a:lnTo>
                    <a:pt x="360" y="90"/>
                  </a:lnTo>
                  <a:lnTo>
                    <a:pt x="366" y="103"/>
                  </a:lnTo>
                  <a:lnTo>
                    <a:pt x="371" y="118"/>
                  </a:lnTo>
                  <a:lnTo>
                    <a:pt x="374" y="133"/>
                  </a:lnTo>
                  <a:lnTo>
                    <a:pt x="376" y="148"/>
                  </a:lnTo>
                  <a:lnTo>
                    <a:pt x="376" y="164"/>
                  </a:lnTo>
                  <a:close/>
                  <a:moveTo>
                    <a:pt x="317" y="127"/>
                  </a:moveTo>
                  <a:lnTo>
                    <a:pt x="317" y="113"/>
                  </a:lnTo>
                  <a:lnTo>
                    <a:pt x="316" y="101"/>
                  </a:lnTo>
                  <a:lnTo>
                    <a:pt x="314" y="90"/>
                  </a:lnTo>
                  <a:lnTo>
                    <a:pt x="312" y="78"/>
                  </a:lnTo>
                  <a:lnTo>
                    <a:pt x="309" y="68"/>
                  </a:lnTo>
                  <a:lnTo>
                    <a:pt x="305" y="59"/>
                  </a:lnTo>
                  <a:lnTo>
                    <a:pt x="301" y="51"/>
                  </a:lnTo>
                  <a:lnTo>
                    <a:pt x="296" y="44"/>
                  </a:lnTo>
                  <a:lnTo>
                    <a:pt x="290" y="38"/>
                  </a:lnTo>
                  <a:lnTo>
                    <a:pt x="284" y="32"/>
                  </a:lnTo>
                  <a:lnTo>
                    <a:pt x="277" y="28"/>
                  </a:lnTo>
                  <a:lnTo>
                    <a:pt x="269" y="24"/>
                  </a:lnTo>
                  <a:lnTo>
                    <a:pt x="261" y="21"/>
                  </a:lnTo>
                  <a:lnTo>
                    <a:pt x="252" y="19"/>
                  </a:lnTo>
                  <a:lnTo>
                    <a:pt x="243" y="17"/>
                  </a:lnTo>
                  <a:lnTo>
                    <a:pt x="232" y="17"/>
                  </a:lnTo>
                  <a:lnTo>
                    <a:pt x="223" y="17"/>
                  </a:lnTo>
                  <a:lnTo>
                    <a:pt x="213" y="18"/>
                  </a:lnTo>
                  <a:lnTo>
                    <a:pt x="204" y="20"/>
                  </a:lnTo>
                  <a:lnTo>
                    <a:pt x="195" y="22"/>
                  </a:lnTo>
                  <a:lnTo>
                    <a:pt x="186" y="25"/>
                  </a:lnTo>
                  <a:lnTo>
                    <a:pt x="178" y="29"/>
                  </a:lnTo>
                  <a:lnTo>
                    <a:pt x="170" y="33"/>
                  </a:lnTo>
                  <a:lnTo>
                    <a:pt x="162" y="38"/>
                  </a:lnTo>
                  <a:lnTo>
                    <a:pt x="153" y="44"/>
                  </a:lnTo>
                  <a:lnTo>
                    <a:pt x="145" y="50"/>
                  </a:lnTo>
                  <a:lnTo>
                    <a:pt x="137" y="57"/>
                  </a:lnTo>
                  <a:lnTo>
                    <a:pt x="130" y="65"/>
                  </a:lnTo>
                  <a:lnTo>
                    <a:pt x="123" y="73"/>
                  </a:lnTo>
                  <a:lnTo>
                    <a:pt x="116" y="83"/>
                  </a:lnTo>
                  <a:lnTo>
                    <a:pt x="110" y="93"/>
                  </a:lnTo>
                  <a:lnTo>
                    <a:pt x="103" y="103"/>
                  </a:lnTo>
                  <a:lnTo>
                    <a:pt x="93" y="122"/>
                  </a:lnTo>
                  <a:lnTo>
                    <a:pt x="85" y="140"/>
                  </a:lnTo>
                  <a:lnTo>
                    <a:pt x="77" y="159"/>
                  </a:lnTo>
                  <a:lnTo>
                    <a:pt x="71" y="178"/>
                  </a:lnTo>
                  <a:lnTo>
                    <a:pt x="67" y="198"/>
                  </a:lnTo>
                  <a:lnTo>
                    <a:pt x="63" y="219"/>
                  </a:lnTo>
                  <a:lnTo>
                    <a:pt x="61" y="239"/>
                  </a:lnTo>
                  <a:lnTo>
                    <a:pt x="61" y="260"/>
                  </a:lnTo>
                  <a:lnTo>
                    <a:pt x="61" y="274"/>
                  </a:lnTo>
                  <a:lnTo>
                    <a:pt x="62" y="287"/>
                  </a:lnTo>
                  <a:lnTo>
                    <a:pt x="64" y="300"/>
                  </a:lnTo>
                  <a:lnTo>
                    <a:pt x="66" y="311"/>
                  </a:lnTo>
                  <a:lnTo>
                    <a:pt x="69" y="322"/>
                  </a:lnTo>
                  <a:lnTo>
                    <a:pt x="73" y="331"/>
                  </a:lnTo>
                  <a:lnTo>
                    <a:pt x="77" y="341"/>
                  </a:lnTo>
                  <a:lnTo>
                    <a:pt x="82" y="349"/>
                  </a:lnTo>
                  <a:lnTo>
                    <a:pt x="88" y="356"/>
                  </a:lnTo>
                  <a:lnTo>
                    <a:pt x="94" y="362"/>
                  </a:lnTo>
                  <a:lnTo>
                    <a:pt x="102" y="367"/>
                  </a:lnTo>
                  <a:lnTo>
                    <a:pt x="109" y="371"/>
                  </a:lnTo>
                  <a:lnTo>
                    <a:pt x="118" y="374"/>
                  </a:lnTo>
                  <a:lnTo>
                    <a:pt x="127" y="376"/>
                  </a:lnTo>
                  <a:lnTo>
                    <a:pt x="137" y="378"/>
                  </a:lnTo>
                  <a:lnTo>
                    <a:pt x="147" y="378"/>
                  </a:lnTo>
                  <a:lnTo>
                    <a:pt x="157" y="378"/>
                  </a:lnTo>
                  <a:lnTo>
                    <a:pt x="166" y="377"/>
                  </a:lnTo>
                  <a:lnTo>
                    <a:pt x="175" y="375"/>
                  </a:lnTo>
                  <a:lnTo>
                    <a:pt x="184" y="372"/>
                  </a:lnTo>
                  <a:lnTo>
                    <a:pt x="192" y="369"/>
                  </a:lnTo>
                  <a:lnTo>
                    <a:pt x="200" y="365"/>
                  </a:lnTo>
                  <a:lnTo>
                    <a:pt x="209" y="361"/>
                  </a:lnTo>
                  <a:lnTo>
                    <a:pt x="216" y="355"/>
                  </a:lnTo>
                  <a:lnTo>
                    <a:pt x="224" y="349"/>
                  </a:lnTo>
                  <a:lnTo>
                    <a:pt x="232" y="342"/>
                  </a:lnTo>
                  <a:lnTo>
                    <a:pt x="239" y="335"/>
                  </a:lnTo>
                  <a:lnTo>
                    <a:pt x="246" y="326"/>
                  </a:lnTo>
                  <a:lnTo>
                    <a:pt x="253" y="317"/>
                  </a:lnTo>
                  <a:lnTo>
                    <a:pt x="260" y="307"/>
                  </a:lnTo>
                  <a:lnTo>
                    <a:pt x="267" y="297"/>
                  </a:lnTo>
                  <a:lnTo>
                    <a:pt x="273" y="286"/>
                  </a:lnTo>
                  <a:lnTo>
                    <a:pt x="284" y="266"/>
                  </a:lnTo>
                  <a:lnTo>
                    <a:pt x="292" y="247"/>
                  </a:lnTo>
                  <a:lnTo>
                    <a:pt x="300" y="227"/>
                  </a:lnTo>
                  <a:lnTo>
                    <a:pt x="306" y="207"/>
                  </a:lnTo>
                  <a:lnTo>
                    <a:pt x="311" y="187"/>
                  </a:lnTo>
                  <a:lnTo>
                    <a:pt x="314" y="167"/>
                  </a:lnTo>
                  <a:lnTo>
                    <a:pt x="316" y="147"/>
                  </a:lnTo>
                  <a:lnTo>
                    <a:pt x="317" y="127"/>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2" name="Freeform 66"/>
            <p:cNvSpPr>
              <a:spLocks/>
            </p:cNvSpPr>
            <p:nvPr userDrawn="1"/>
          </p:nvSpPr>
          <p:spPr bwMode="auto">
            <a:xfrm>
              <a:off x="4250" y="2615"/>
              <a:ext cx="37" cy="90"/>
            </a:xfrm>
            <a:custGeom>
              <a:avLst/>
              <a:gdLst>
                <a:gd name="T0" fmla="*/ 2 w 236"/>
                <a:gd name="T1" fmla="*/ 13 h 485"/>
                <a:gd name="T2" fmla="*/ 2 w 236"/>
                <a:gd name="T3" fmla="*/ 14 h 485"/>
                <a:gd name="T4" fmla="*/ 2 w 236"/>
                <a:gd name="T5" fmla="*/ 14 h 485"/>
                <a:gd name="T6" fmla="*/ 2 w 236"/>
                <a:gd name="T7" fmla="*/ 15 h 485"/>
                <a:gd name="T8" fmla="*/ 2 w 236"/>
                <a:gd name="T9" fmla="*/ 15 h 485"/>
                <a:gd name="T10" fmla="*/ 2 w 236"/>
                <a:gd name="T11" fmla="*/ 15 h 485"/>
                <a:gd name="T12" fmla="*/ 2 w 236"/>
                <a:gd name="T13" fmla="*/ 15 h 485"/>
                <a:gd name="T14" fmla="*/ 2 w 236"/>
                <a:gd name="T15" fmla="*/ 15 h 485"/>
                <a:gd name="T16" fmla="*/ 3 w 236"/>
                <a:gd name="T17" fmla="*/ 14 h 485"/>
                <a:gd name="T18" fmla="*/ 3 w 236"/>
                <a:gd name="T19" fmla="*/ 14 h 485"/>
                <a:gd name="T20" fmla="*/ 3 w 236"/>
                <a:gd name="T21" fmla="*/ 13 h 485"/>
                <a:gd name="T22" fmla="*/ 4 w 236"/>
                <a:gd name="T23" fmla="*/ 12 h 485"/>
                <a:gd name="T24" fmla="*/ 4 w 236"/>
                <a:gd name="T25" fmla="*/ 12 h 485"/>
                <a:gd name="T26" fmla="*/ 4 w 236"/>
                <a:gd name="T27" fmla="*/ 12 h 485"/>
                <a:gd name="T28" fmla="*/ 4 w 236"/>
                <a:gd name="T29" fmla="*/ 12 h 485"/>
                <a:gd name="T30" fmla="*/ 4 w 236"/>
                <a:gd name="T31" fmla="*/ 12 h 485"/>
                <a:gd name="T32" fmla="*/ 4 w 236"/>
                <a:gd name="T33" fmla="*/ 13 h 485"/>
                <a:gd name="T34" fmla="*/ 4 w 236"/>
                <a:gd name="T35" fmla="*/ 14 h 485"/>
                <a:gd name="T36" fmla="*/ 3 w 236"/>
                <a:gd name="T37" fmla="*/ 15 h 485"/>
                <a:gd name="T38" fmla="*/ 2 w 236"/>
                <a:gd name="T39" fmla="*/ 16 h 485"/>
                <a:gd name="T40" fmla="*/ 2 w 236"/>
                <a:gd name="T41" fmla="*/ 16 h 485"/>
                <a:gd name="T42" fmla="*/ 1 w 236"/>
                <a:gd name="T43" fmla="*/ 17 h 485"/>
                <a:gd name="T44" fmla="*/ 1 w 236"/>
                <a:gd name="T45" fmla="*/ 17 h 485"/>
                <a:gd name="T46" fmla="*/ 1 w 236"/>
                <a:gd name="T47" fmla="*/ 17 h 485"/>
                <a:gd name="T48" fmla="*/ 0 w 236"/>
                <a:gd name="T49" fmla="*/ 17 h 485"/>
                <a:gd name="T50" fmla="*/ 0 w 236"/>
                <a:gd name="T51" fmla="*/ 16 h 485"/>
                <a:gd name="T52" fmla="*/ 0 w 236"/>
                <a:gd name="T53" fmla="*/ 16 h 485"/>
                <a:gd name="T54" fmla="*/ 0 w 236"/>
                <a:gd name="T55" fmla="*/ 15 h 485"/>
                <a:gd name="T56" fmla="*/ 0 w 236"/>
                <a:gd name="T57" fmla="*/ 14 h 485"/>
                <a:gd name="T58" fmla="*/ 0 w 236"/>
                <a:gd name="T59" fmla="*/ 13 h 485"/>
                <a:gd name="T60" fmla="*/ 1 w 236"/>
                <a:gd name="T61" fmla="*/ 4 h 485"/>
                <a:gd name="T62" fmla="*/ 1 w 236"/>
                <a:gd name="T63" fmla="*/ 4 h 485"/>
                <a:gd name="T64" fmla="*/ 1 w 236"/>
                <a:gd name="T65" fmla="*/ 4 h 485"/>
                <a:gd name="T66" fmla="*/ 1 w 236"/>
                <a:gd name="T67" fmla="*/ 4 h 485"/>
                <a:gd name="T68" fmla="*/ 1 w 236"/>
                <a:gd name="T69" fmla="*/ 4 h 485"/>
                <a:gd name="T70" fmla="*/ 1 w 236"/>
                <a:gd name="T71" fmla="*/ 4 h 485"/>
                <a:gd name="T72" fmla="*/ 1 w 236"/>
                <a:gd name="T73" fmla="*/ 4 h 485"/>
                <a:gd name="T74" fmla="*/ 1 w 236"/>
                <a:gd name="T75" fmla="*/ 4 h 485"/>
                <a:gd name="T76" fmla="*/ 3 w 236"/>
                <a:gd name="T77" fmla="*/ 0 h 485"/>
                <a:gd name="T78" fmla="*/ 3 w 236"/>
                <a:gd name="T79" fmla="*/ 0 h 485"/>
                <a:gd name="T80" fmla="*/ 3 w 236"/>
                <a:gd name="T81" fmla="*/ 0 h 485"/>
                <a:gd name="T82" fmla="*/ 4 w 236"/>
                <a:gd name="T83" fmla="*/ 0 h 485"/>
                <a:gd name="T84" fmla="*/ 4 w 236"/>
                <a:gd name="T85" fmla="*/ 0 h 485"/>
                <a:gd name="T86" fmla="*/ 4 w 236"/>
                <a:gd name="T87" fmla="*/ 0 h 485"/>
                <a:gd name="T88" fmla="*/ 5 w 236"/>
                <a:gd name="T89" fmla="*/ 0 h 485"/>
                <a:gd name="T90" fmla="*/ 4 w 236"/>
                <a:gd name="T91" fmla="*/ 1 h 485"/>
                <a:gd name="T92" fmla="*/ 5 w 236"/>
                <a:gd name="T93" fmla="*/ 4 h 485"/>
                <a:gd name="T94" fmla="*/ 6 w 236"/>
                <a:gd name="T95" fmla="*/ 4 h 485"/>
                <a:gd name="T96" fmla="*/ 6 w 236"/>
                <a:gd name="T97" fmla="*/ 4 h 485"/>
                <a:gd name="T98" fmla="*/ 6 w 236"/>
                <a:gd name="T99" fmla="*/ 4 h 485"/>
                <a:gd name="T100" fmla="*/ 6 w 236"/>
                <a:gd name="T101" fmla="*/ 4 h 485"/>
                <a:gd name="T102" fmla="*/ 5 w 236"/>
                <a:gd name="T103" fmla="*/ 4 h 485"/>
                <a:gd name="T104" fmla="*/ 5 w 236"/>
                <a:gd name="T105" fmla="*/ 4 h 48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36" h="485">
                  <a:moveTo>
                    <a:pt x="149" y="123"/>
                  </a:moveTo>
                  <a:lnTo>
                    <a:pt x="71" y="377"/>
                  </a:lnTo>
                  <a:lnTo>
                    <a:pt x="67" y="392"/>
                  </a:lnTo>
                  <a:lnTo>
                    <a:pt x="63" y="404"/>
                  </a:lnTo>
                  <a:lnTo>
                    <a:pt x="61" y="413"/>
                  </a:lnTo>
                  <a:lnTo>
                    <a:pt x="61" y="418"/>
                  </a:lnTo>
                  <a:lnTo>
                    <a:pt x="61" y="423"/>
                  </a:lnTo>
                  <a:lnTo>
                    <a:pt x="62" y="427"/>
                  </a:lnTo>
                  <a:lnTo>
                    <a:pt x="63" y="430"/>
                  </a:lnTo>
                  <a:lnTo>
                    <a:pt x="64" y="432"/>
                  </a:lnTo>
                  <a:lnTo>
                    <a:pt x="66" y="434"/>
                  </a:lnTo>
                  <a:lnTo>
                    <a:pt x="68" y="436"/>
                  </a:lnTo>
                  <a:lnTo>
                    <a:pt x="71" y="436"/>
                  </a:lnTo>
                  <a:lnTo>
                    <a:pt x="74" y="437"/>
                  </a:lnTo>
                  <a:lnTo>
                    <a:pt x="80" y="436"/>
                  </a:lnTo>
                  <a:lnTo>
                    <a:pt x="86" y="433"/>
                  </a:lnTo>
                  <a:lnTo>
                    <a:pt x="93" y="429"/>
                  </a:lnTo>
                  <a:lnTo>
                    <a:pt x="102" y="423"/>
                  </a:lnTo>
                  <a:lnTo>
                    <a:pt x="110" y="414"/>
                  </a:lnTo>
                  <a:lnTo>
                    <a:pt x="119" y="404"/>
                  </a:lnTo>
                  <a:lnTo>
                    <a:pt x="128" y="393"/>
                  </a:lnTo>
                  <a:lnTo>
                    <a:pt x="138" y="379"/>
                  </a:lnTo>
                  <a:lnTo>
                    <a:pt x="145" y="369"/>
                  </a:lnTo>
                  <a:lnTo>
                    <a:pt x="153" y="357"/>
                  </a:lnTo>
                  <a:lnTo>
                    <a:pt x="156" y="352"/>
                  </a:lnTo>
                  <a:lnTo>
                    <a:pt x="159" y="349"/>
                  </a:lnTo>
                  <a:lnTo>
                    <a:pt x="161" y="347"/>
                  </a:lnTo>
                  <a:lnTo>
                    <a:pt x="163" y="347"/>
                  </a:lnTo>
                  <a:lnTo>
                    <a:pt x="165" y="347"/>
                  </a:lnTo>
                  <a:lnTo>
                    <a:pt x="168" y="348"/>
                  </a:lnTo>
                  <a:lnTo>
                    <a:pt x="169" y="350"/>
                  </a:lnTo>
                  <a:lnTo>
                    <a:pt x="169" y="353"/>
                  </a:lnTo>
                  <a:lnTo>
                    <a:pt x="168" y="360"/>
                  </a:lnTo>
                  <a:lnTo>
                    <a:pt x="163" y="369"/>
                  </a:lnTo>
                  <a:lnTo>
                    <a:pt x="155" y="381"/>
                  </a:lnTo>
                  <a:lnTo>
                    <a:pt x="144" y="397"/>
                  </a:lnTo>
                  <a:lnTo>
                    <a:pt x="128" y="417"/>
                  </a:lnTo>
                  <a:lnTo>
                    <a:pt x="113" y="436"/>
                  </a:lnTo>
                  <a:lnTo>
                    <a:pt x="97" y="451"/>
                  </a:lnTo>
                  <a:lnTo>
                    <a:pt x="83" y="463"/>
                  </a:lnTo>
                  <a:lnTo>
                    <a:pt x="76" y="469"/>
                  </a:lnTo>
                  <a:lnTo>
                    <a:pt x="69" y="473"/>
                  </a:lnTo>
                  <a:lnTo>
                    <a:pt x="62" y="477"/>
                  </a:lnTo>
                  <a:lnTo>
                    <a:pt x="56" y="480"/>
                  </a:lnTo>
                  <a:lnTo>
                    <a:pt x="50" y="482"/>
                  </a:lnTo>
                  <a:lnTo>
                    <a:pt x="43" y="484"/>
                  </a:lnTo>
                  <a:lnTo>
                    <a:pt x="37" y="485"/>
                  </a:lnTo>
                  <a:lnTo>
                    <a:pt x="31" y="485"/>
                  </a:lnTo>
                  <a:lnTo>
                    <a:pt x="24" y="485"/>
                  </a:lnTo>
                  <a:lnTo>
                    <a:pt x="18" y="482"/>
                  </a:lnTo>
                  <a:lnTo>
                    <a:pt x="12" y="479"/>
                  </a:lnTo>
                  <a:lnTo>
                    <a:pt x="8" y="474"/>
                  </a:lnTo>
                  <a:lnTo>
                    <a:pt x="4" y="468"/>
                  </a:lnTo>
                  <a:lnTo>
                    <a:pt x="2" y="460"/>
                  </a:lnTo>
                  <a:lnTo>
                    <a:pt x="1" y="451"/>
                  </a:lnTo>
                  <a:lnTo>
                    <a:pt x="0" y="441"/>
                  </a:lnTo>
                  <a:lnTo>
                    <a:pt x="1" y="429"/>
                  </a:lnTo>
                  <a:lnTo>
                    <a:pt x="4" y="412"/>
                  </a:lnTo>
                  <a:lnTo>
                    <a:pt x="9" y="392"/>
                  </a:lnTo>
                  <a:lnTo>
                    <a:pt x="16" y="368"/>
                  </a:lnTo>
                  <a:lnTo>
                    <a:pt x="90" y="123"/>
                  </a:lnTo>
                  <a:lnTo>
                    <a:pt x="43" y="123"/>
                  </a:lnTo>
                  <a:lnTo>
                    <a:pt x="35" y="123"/>
                  </a:lnTo>
                  <a:lnTo>
                    <a:pt x="29" y="121"/>
                  </a:lnTo>
                  <a:lnTo>
                    <a:pt x="27" y="120"/>
                  </a:lnTo>
                  <a:lnTo>
                    <a:pt x="25" y="119"/>
                  </a:lnTo>
                  <a:lnTo>
                    <a:pt x="24" y="118"/>
                  </a:lnTo>
                  <a:lnTo>
                    <a:pt x="24" y="116"/>
                  </a:lnTo>
                  <a:lnTo>
                    <a:pt x="24" y="113"/>
                  </a:lnTo>
                  <a:lnTo>
                    <a:pt x="25" y="110"/>
                  </a:lnTo>
                  <a:lnTo>
                    <a:pt x="27" y="107"/>
                  </a:lnTo>
                  <a:lnTo>
                    <a:pt x="30" y="105"/>
                  </a:lnTo>
                  <a:lnTo>
                    <a:pt x="33" y="103"/>
                  </a:lnTo>
                  <a:lnTo>
                    <a:pt x="37" y="102"/>
                  </a:lnTo>
                  <a:lnTo>
                    <a:pt x="41" y="101"/>
                  </a:lnTo>
                  <a:lnTo>
                    <a:pt x="47" y="101"/>
                  </a:lnTo>
                  <a:lnTo>
                    <a:pt x="97" y="101"/>
                  </a:lnTo>
                  <a:lnTo>
                    <a:pt x="126" y="10"/>
                  </a:lnTo>
                  <a:lnTo>
                    <a:pt x="127" y="7"/>
                  </a:lnTo>
                  <a:lnTo>
                    <a:pt x="129" y="5"/>
                  </a:lnTo>
                  <a:lnTo>
                    <a:pt x="132" y="4"/>
                  </a:lnTo>
                  <a:lnTo>
                    <a:pt x="135" y="2"/>
                  </a:lnTo>
                  <a:lnTo>
                    <a:pt x="144" y="1"/>
                  </a:lnTo>
                  <a:lnTo>
                    <a:pt x="155" y="0"/>
                  </a:lnTo>
                  <a:lnTo>
                    <a:pt x="167" y="0"/>
                  </a:lnTo>
                  <a:lnTo>
                    <a:pt x="175" y="2"/>
                  </a:lnTo>
                  <a:lnTo>
                    <a:pt x="178" y="3"/>
                  </a:lnTo>
                  <a:lnTo>
                    <a:pt x="180" y="4"/>
                  </a:lnTo>
                  <a:lnTo>
                    <a:pt x="181" y="6"/>
                  </a:lnTo>
                  <a:lnTo>
                    <a:pt x="182" y="8"/>
                  </a:lnTo>
                  <a:lnTo>
                    <a:pt x="181" y="16"/>
                  </a:lnTo>
                  <a:lnTo>
                    <a:pt x="178" y="30"/>
                  </a:lnTo>
                  <a:lnTo>
                    <a:pt x="155" y="101"/>
                  </a:lnTo>
                  <a:lnTo>
                    <a:pt x="218" y="101"/>
                  </a:lnTo>
                  <a:lnTo>
                    <a:pt x="226" y="101"/>
                  </a:lnTo>
                  <a:lnTo>
                    <a:pt x="232" y="102"/>
                  </a:lnTo>
                  <a:lnTo>
                    <a:pt x="235" y="104"/>
                  </a:lnTo>
                  <a:lnTo>
                    <a:pt x="236" y="106"/>
                  </a:lnTo>
                  <a:lnTo>
                    <a:pt x="236" y="110"/>
                  </a:lnTo>
                  <a:lnTo>
                    <a:pt x="235" y="113"/>
                  </a:lnTo>
                  <a:lnTo>
                    <a:pt x="233" y="116"/>
                  </a:lnTo>
                  <a:lnTo>
                    <a:pt x="231" y="119"/>
                  </a:lnTo>
                  <a:lnTo>
                    <a:pt x="228" y="121"/>
                  </a:lnTo>
                  <a:lnTo>
                    <a:pt x="224" y="122"/>
                  </a:lnTo>
                  <a:lnTo>
                    <a:pt x="219" y="123"/>
                  </a:lnTo>
                  <a:lnTo>
                    <a:pt x="214" y="123"/>
                  </a:lnTo>
                  <a:lnTo>
                    <a:pt x="149" y="123"/>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3" name="Freeform 67"/>
            <p:cNvSpPr>
              <a:spLocks noEditPoints="1"/>
            </p:cNvSpPr>
            <p:nvPr userDrawn="1"/>
          </p:nvSpPr>
          <p:spPr bwMode="auto">
            <a:xfrm>
              <a:off x="4286" y="2631"/>
              <a:ext cx="53" cy="74"/>
            </a:xfrm>
            <a:custGeom>
              <a:avLst/>
              <a:gdLst>
                <a:gd name="T0" fmla="*/ 1 w 356"/>
                <a:gd name="T1" fmla="*/ 10 h 397"/>
                <a:gd name="T2" fmla="*/ 2 w 356"/>
                <a:gd name="T3" fmla="*/ 11 h 397"/>
                <a:gd name="T4" fmla="*/ 2 w 356"/>
                <a:gd name="T5" fmla="*/ 12 h 397"/>
                <a:gd name="T6" fmla="*/ 3 w 356"/>
                <a:gd name="T7" fmla="*/ 12 h 397"/>
                <a:gd name="T8" fmla="*/ 4 w 356"/>
                <a:gd name="T9" fmla="*/ 12 h 397"/>
                <a:gd name="T10" fmla="*/ 4 w 356"/>
                <a:gd name="T11" fmla="*/ 12 h 397"/>
                <a:gd name="T12" fmla="*/ 6 w 356"/>
                <a:gd name="T13" fmla="*/ 11 h 397"/>
                <a:gd name="T14" fmla="*/ 6 w 356"/>
                <a:gd name="T15" fmla="*/ 10 h 397"/>
                <a:gd name="T16" fmla="*/ 7 w 356"/>
                <a:gd name="T17" fmla="*/ 10 h 397"/>
                <a:gd name="T18" fmla="*/ 7 w 356"/>
                <a:gd name="T19" fmla="*/ 10 h 397"/>
                <a:gd name="T20" fmla="*/ 6 w 356"/>
                <a:gd name="T21" fmla="*/ 11 h 397"/>
                <a:gd name="T22" fmla="*/ 6 w 356"/>
                <a:gd name="T23" fmla="*/ 12 h 397"/>
                <a:gd name="T24" fmla="*/ 5 w 356"/>
                <a:gd name="T25" fmla="*/ 13 h 397"/>
                <a:gd name="T26" fmla="*/ 4 w 356"/>
                <a:gd name="T27" fmla="*/ 14 h 397"/>
                <a:gd name="T28" fmla="*/ 3 w 356"/>
                <a:gd name="T29" fmla="*/ 14 h 397"/>
                <a:gd name="T30" fmla="*/ 2 w 356"/>
                <a:gd name="T31" fmla="*/ 14 h 397"/>
                <a:gd name="T32" fmla="*/ 1 w 356"/>
                <a:gd name="T33" fmla="*/ 13 h 397"/>
                <a:gd name="T34" fmla="*/ 0 w 356"/>
                <a:gd name="T35" fmla="*/ 11 h 397"/>
                <a:gd name="T36" fmla="*/ 0 w 356"/>
                <a:gd name="T37" fmla="*/ 10 h 397"/>
                <a:gd name="T38" fmla="*/ 0 w 356"/>
                <a:gd name="T39" fmla="*/ 8 h 397"/>
                <a:gd name="T40" fmla="*/ 0 w 356"/>
                <a:gd name="T41" fmla="*/ 6 h 397"/>
                <a:gd name="T42" fmla="*/ 1 w 356"/>
                <a:gd name="T43" fmla="*/ 5 h 397"/>
                <a:gd name="T44" fmla="*/ 1 w 356"/>
                <a:gd name="T45" fmla="*/ 3 h 397"/>
                <a:gd name="T46" fmla="*/ 2 w 356"/>
                <a:gd name="T47" fmla="*/ 2 h 397"/>
                <a:gd name="T48" fmla="*/ 3 w 356"/>
                <a:gd name="T49" fmla="*/ 1 h 397"/>
                <a:gd name="T50" fmla="*/ 4 w 356"/>
                <a:gd name="T51" fmla="*/ 0 h 397"/>
                <a:gd name="T52" fmla="*/ 5 w 356"/>
                <a:gd name="T53" fmla="*/ 0 h 397"/>
                <a:gd name="T54" fmla="*/ 6 w 356"/>
                <a:gd name="T55" fmla="*/ 0 h 397"/>
                <a:gd name="T56" fmla="*/ 7 w 356"/>
                <a:gd name="T57" fmla="*/ 1 h 397"/>
                <a:gd name="T58" fmla="*/ 8 w 356"/>
                <a:gd name="T59" fmla="*/ 1 h 397"/>
                <a:gd name="T60" fmla="*/ 8 w 356"/>
                <a:gd name="T61" fmla="*/ 2 h 397"/>
                <a:gd name="T62" fmla="*/ 8 w 356"/>
                <a:gd name="T63" fmla="*/ 4 h 397"/>
                <a:gd name="T64" fmla="*/ 7 w 356"/>
                <a:gd name="T65" fmla="*/ 5 h 397"/>
                <a:gd name="T66" fmla="*/ 7 w 356"/>
                <a:gd name="T67" fmla="*/ 6 h 397"/>
                <a:gd name="T68" fmla="*/ 6 w 356"/>
                <a:gd name="T69" fmla="*/ 7 h 397"/>
                <a:gd name="T70" fmla="*/ 5 w 356"/>
                <a:gd name="T71" fmla="*/ 7 h 397"/>
                <a:gd name="T72" fmla="*/ 3 w 356"/>
                <a:gd name="T73" fmla="*/ 8 h 397"/>
                <a:gd name="T74" fmla="*/ 2 w 356"/>
                <a:gd name="T75" fmla="*/ 7 h 397"/>
                <a:gd name="T76" fmla="*/ 4 w 356"/>
                <a:gd name="T77" fmla="*/ 7 h 397"/>
                <a:gd name="T78" fmla="*/ 5 w 356"/>
                <a:gd name="T79" fmla="*/ 6 h 397"/>
                <a:gd name="T80" fmla="*/ 6 w 356"/>
                <a:gd name="T81" fmla="*/ 5 h 397"/>
                <a:gd name="T82" fmla="*/ 6 w 356"/>
                <a:gd name="T83" fmla="*/ 4 h 397"/>
                <a:gd name="T84" fmla="*/ 7 w 356"/>
                <a:gd name="T85" fmla="*/ 3 h 397"/>
                <a:gd name="T86" fmla="*/ 6 w 356"/>
                <a:gd name="T87" fmla="*/ 1 h 397"/>
                <a:gd name="T88" fmla="*/ 6 w 356"/>
                <a:gd name="T89" fmla="*/ 1 h 397"/>
                <a:gd name="T90" fmla="*/ 6 w 356"/>
                <a:gd name="T91" fmla="*/ 1 h 397"/>
                <a:gd name="T92" fmla="*/ 5 w 356"/>
                <a:gd name="T93" fmla="*/ 1 h 397"/>
                <a:gd name="T94" fmla="*/ 4 w 356"/>
                <a:gd name="T95" fmla="*/ 1 h 397"/>
                <a:gd name="T96" fmla="*/ 3 w 356"/>
                <a:gd name="T97" fmla="*/ 2 h 397"/>
                <a:gd name="T98" fmla="*/ 2 w 356"/>
                <a:gd name="T99" fmla="*/ 4 h 397"/>
                <a:gd name="T100" fmla="*/ 2 w 356"/>
                <a:gd name="T101" fmla="*/ 7 h 3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6" h="397">
                  <a:moveTo>
                    <a:pt x="68" y="231"/>
                  </a:moveTo>
                  <a:lnTo>
                    <a:pt x="66" y="243"/>
                  </a:lnTo>
                  <a:lnTo>
                    <a:pt x="66" y="263"/>
                  </a:lnTo>
                  <a:lnTo>
                    <a:pt x="66" y="273"/>
                  </a:lnTo>
                  <a:lnTo>
                    <a:pt x="68" y="283"/>
                  </a:lnTo>
                  <a:lnTo>
                    <a:pt x="69" y="293"/>
                  </a:lnTo>
                  <a:lnTo>
                    <a:pt x="72" y="302"/>
                  </a:lnTo>
                  <a:lnTo>
                    <a:pt x="75" y="310"/>
                  </a:lnTo>
                  <a:lnTo>
                    <a:pt x="79" y="318"/>
                  </a:lnTo>
                  <a:lnTo>
                    <a:pt x="83" y="325"/>
                  </a:lnTo>
                  <a:lnTo>
                    <a:pt x="89" y="333"/>
                  </a:lnTo>
                  <a:lnTo>
                    <a:pt x="95" y="339"/>
                  </a:lnTo>
                  <a:lnTo>
                    <a:pt x="102" y="345"/>
                  </a:lnTo>
                  <a:lnTo>
                    <a:pt x="109" y="349"/>
                  </a:lnTo>
                  <a:lnTo>
                    <a:pt x="117" y="353"/>
                  </a:lnTo>
                  <a:lnTo>
                    <a:pt x="126" y="356"/>
                  </a:lnTo>
                  <a:lnTo>
                    <a:pt x="135" y="358"/>
                  </a:lnTo>
                  <a:lnTo>
                    <a:pt x="145" y="359"/>
                  </a:lnTo>
                  <a:lnTo>
                    <a:pt x="155" y="360"/>
                  </a:lnTo>
                  <a:lnTo>
                    <a:pt x="164" y="360"/>
                  </a:lnTo>
                  <a:lnTo>
                    <a:pt x="173" y="358"/>
                  </a:lnTo>
                  <a:lnTo>
                    <a:pt x="182" y="357"/>
                  </a:lnTo>
                  <a:lnTo>
                    <a:pt x="191" y="354"/>
                  </a:lnTo>
                  <a:lnTo>
                    <a:pt x="201" y="351"/>
                  </a:lnTo>
                  <a:lnTo>
                    <a:pt x="210" y="347"/>
                  </a:lnTo>
                  <a:lnTo>
                    <a:pt x="219" y="342"/>
                  </a:lnTo>
                  <a:lnTo>
                    <a:pt x="229" y="337"/>
                  </a:lnTo>
                  <a:lnTo>
                    <a:pt x="246" y="324"/>
                  </a:lnTo>
                  <a:lnTo>
                    <a:pt x="262" y="312"/>
                  </a:lnTo>
                  <a:lnTo>
                    <a:pt x="269" y="305"/>
                  </a:lnTo>
                  <a:lnTo>
                    <a:pt x="276" y="298"/>
                  </a:lnTo>
                  <a:lnTo>
                    <a:pt x="282" y="291"/>
                  </a:lnTo>
                  <a:lnTo>
                    <a:pt x="288" y="283"/>
                  </a:lnTo>
                  <a:lnTo>
                    <a:pt x="290" y="280"/>
                  </a:lnTo>
                  <a:lnTo>
                    <a:pt x="292" y="278"/>
                  </a:lnTo>
                  <a:lnTo>
                    <a:pt x="295" y="277"/>
                  </a:lnTo>
                  <a:lnTo>
                    <a:pt x="297" y="276"/>
                  </a:lnTo>
                  <a:lnTo>
                    <a:pt x="300" y="277"/>
                  </a:lnTo>
                  <a:lnTo>
                    <a:pt x="301" y="278"/>
                  </a:lnTo>
                  <a:lnTo>
                    <a:pt x="302" y="280"/>
                  </a:lnTo>
                  <a:lnTo>
                    <a:pt x="303" y="282"/>
                  </a:lnTo>
                  <a:lnTo>
                    <a:pt x="301" y="287"/>
                  </a:lnTo>
                  <a:lnTo>
                    <a:pt x="297" y="295"/>
                  </a:lnTo>
                  <a:lnTo>
                    <a:pt x="291" y="304"/>
                  </a:lnTo>
                  <a:lnTo>
                    <a:pt x="281" y="315"/>
                  </a:lnTo>
                  <a:lnTo>
                    <a:pt x="272" y="325"/>
                  </a:lnTo>
                  <a:lnTo>
                    <a:pt x="263" y="335"/>
                  </a:lnTo>
                  <a:lnTo>
                    <a:pt x="253" y="343"/>
                  </a:lnTo>
                  <a:lnTo>
                    <a:pt x="243" y="351"/>
                  </a:lnTo>
                  <a:lnTo>
                    <a:pt x="233" y="359"/>
                  </a:lnTo>
                  <a:lnTo>
                    <a:pt x="224" y="365"/>
                  </a:lnTo>
                  <a:lnTo>
                    <a:pt x="214" y="371"/>
                  </a:lnTo>
                  <a:lnTo>
                    <a:pt x="204" y="377"/>
                  </a:lnTo>
                  <a:lnTo>
                    <a:pt x="194" y="382"/>
                  </a:lnTo>
                  <a:lnTo>
                    <a:pt x="184" y="386"/>
                  </a:lnTo>
                  <a:lnTo>
                    <a:pt x="174" y="389"/>
                  </a:lnTo>
                  <a:lnTo>
                    <a:pt x="163" y="392"/>
                  </a:lnTo>
                  <a:lnTo>
                    <a:pt x="153" y="394"/>
                  </a:lnTo>
                  <a:lnTo>
                    <a:pt x="143" y="396"/>
                  </a:lnTo>
                  <a:lnTo>
                    <a:pt x="132" y="397"/>
                  </a:lnTo>
                  <a:lnTo>
                    <a:pt x="121" y="397"/>
                  </a:lnTo>
                  <a:lnTo>
                    <a:pt x="108" y="397"/>
                  </a:lnTo>
                  <a:lnTo>
                    <a:pt x="95" y="395"/>
                  </a:lnTo>
                  <a:lnTo>
                    <a:pt x="83" y="392"/>
                  </a:lnTo>
                  <a:lnTo>
                    <a:pt x="71" y="387"/>
                  </a:lnTo>
                  <a:lnTo>
                    <a:pt x="59" y="382"/>
                  </a:lnTo>
                  <a:lnTo>
                    <a:pt x="49" y="375"/>
                  </a:lnTo>
                  <a:lnTo>
                    <a:pt x="40" y="367"/>
                  </a:lnTo>
                  <a:lnTo>
                    <a:pt x="31" y="358"/>
                  </a:lnTo>
                  <a:lnTo>
                    <a:pt x="24" y="349"/>
                  </a:lnTo>
                  <a:lnTo>
                    <a:pt x="17" y="339"/>
                  </a:lnTo>
                  <a:lnTo>
                    <a:pt x="12" y="327"/>
                  </a:lnTo>
                  <a:lnTo>
                    <a:pt x="7" y="316"/>
                  </a:lnTo>
                  <a:lnTo>
                    <a:pt x="4" y="304"/>
                  </a:lnTo>
                  <a:lnTo>
                    <a:pt x="1" y="291"/>
                  </a:lnTo>
                  <a:lnTo>
                    <a:pt x="0" y="278"/>
                  </a:lnTo>
                  <a:lnTo>
                    <a:pt x="0" y="264"/>
                  </a:lnTo>
                  <a:lnTo>
                    <a:pt x="0" y="252"/>
                  </a:lnTo>
                  <a:lnTo>
                    <a:pt x="1" y="240"/>
                  </a:lnTo>
                  <a:lnTo>
                    <a:pt x="2" y="228"/>
                  </a:lnTo>
                  <a:lnTo>
                    <a:pt x="4" y="216"/>
                  </a:lnTo>
                  <a:lnTo>
                    <a:pt x="7" y="203"/>
                  </a:lnTo>
                  <a:lnTo>
                    <a:pt x="11" y="192"/>
                  </a:lnTo>
                  <a:lnTo>
                    <a:pt x="15" y="180"/>
                  </a:lnTo>
                  <a:lnTo>
                    <a:pt x="19" y="169"/>
                  </a:lnTo>
                  <a:lnTo>
                    <a:pt x="25" y="158"/>
                  </a:lnTo>
                  <a:lnTo>
                    <a:pt x="31" y="147"/>
                  </a:lnTo>
                  <a:lnTo>
                    <a:pt x="37" y="136"/>
                  </a:lnTo>
                  <a:lnTo>
                    <a:pt x="44" y="125"/>
                  </a:lnTo>
                  <a:lnTo>
                    <a:pt x="52" y="114"/>
                  </a:lnTo>
                  <a:lnTo>
                    <a:pt x="61" y="103"/>
                  </a:lnTo>
                  <a:lnTo>
                    <a:pt x="70" y="93"/>
                  </a:lnTo>
                  <a:lnTo>
                    <a:pt x="80" y="83"/>
                  </a:lnTo>
                  <a:lnTo>
                    <a:pt x="90" y="72"/>
                  </a:lnTo>
                  <a:lnTo>
                    <a:pt x="100" y="62"/>
                  </a:lnTo>
                  <a:lnTo>
                    <a:pt x="110" y="54"/>
                  </a:lnTo>
                  <a:lnTo>
                    <a:pt x="121" y="46"/>
                  </a:lnTo>
                  <a:lnTo>
                    <a:pt x="131" y="38"/>
                  </a:lnTo>
                  <a:lnTo>
                    <a:pt x="142" y="32"/>
                  </a:lnTo>
                  <a:lnTo>
                    <a:pt x="153" y="26"/>
                  </a:lnTo>
                  <a:lnTo>
                    <a:pt x="164" y="20"/>
                  </a:lnTo>
                  <a:lnTo>
                    <a:pt x="175" y="15"/>
                  </a:lnTo>
                  <a:lnTo>
                    <a:pt x="186" y="11"/>
                  </a:lnTo>
                  <a:lnTo>
                    <a:pt x="198" y="8"/>
                  </a:lnTo>
                  <a:lnTo>
                    <a:pt x="209" y="5"/>
                  </a:lnTo>
                  <a:lnTo>
                    <a:pt x="221" y="3"/>
                  </a:lnTo>
                  <a:lnTo>
                    <a:pt x="233" y="1"/>
                  </a:lnTo>
                  <a:lnTo>
                    <a:pt x="245" y="0"/>
                  </a:lnTo>
                  <a:lnTo>
                    <a:pt x="258" y="0"/>
                  </a:lnTo>
                  <a:lnTo>
                    <a:pt x="268" y="0"/>
                  </a:lnTo>
                  <a:lnTo>
                    <a:pt x="277" y="1"/>
                  </a:lnTo>
                  <a:lnTo>
                    <a:pt x="286" y="3"/>
                  </a:lnTo>
                  <a:lnTo>
                    <a:pt x="294" y="5"/>
                  </a:lnTo>
                  <a:lnTo>
                    <a:pt x="302" y="8"/>
                  </a:lnTo>
                  <a:lnTo>
                    <a:pt x="310" y="11"/>
                  </a:lnTo>
                  <a:lnTo>
                    <a:pt x="317" y="15"/>
                  </a:lnTo>
                  <a:lnTo>
                    <a:pt x="325" y="20"/>
                  </a:lnTo>
                  <a:lnTo>
                    <a:pt x="332" y="26"/>
                  </a:lnTo>
                  <a:lnTo>
                    <a:pt x="338" y="32"/>
                  </a:lnTo>
                  <a:lnTo>
                    <a:pt x="343" y="39"/>
                  </a:lnTo>
                  <a:lnTo>
                    <a:pt x="348" y="46"/>
                  </a:lnTo>
                  <a:lnTo>
                    <a:pt x="351" y="54"/>
                  </a:lnTo>
                  <a:lnTo>
                    <a:pt x="354" y="62"/>
                  </a:lnTo>
                  <a:lnTo>
                    <a:pt x="355" y="71"/>
                  </a:lnTo>
                  <a:lnTo>
                    <a:pt x="356" y="81"/>
                  </a:lnTo>
                  <a:lnTo>
                    <a:pt x="355" y="90"/>
                  </a:lnTo>
                  <a:lnTo>
                    <a:pt x="354" y="99"/>
                  </a:lnTo>
                  <a:lnTo>
                    <a:pt x="352" y="108"/>
                  </a:lnTo>
                  <a:lnTo>
                    <a:pt x="349" y="117"/>
                  </a:lnTo>
                  <a:lnTo>
                    <a:pt x="345" y="125"/>
                  </a:lnTo>
                  <a:lnTo>
                    <a:pt x="341" y="133"/>
                  </a:lnTo>
                  <a:lnTo>
                    <a:pt x="336" y="141"/>
                  </a:lnTo>
                  <a:lnTo>
                    <a:pt x="329" y="148"/>
                  </a:lnTo>
                  <a:lnTo>
                    <a:pt x="322" y="155"/>
                  </a:lnTo>
                  <a:lnTo>
                    <a:pt x="315" y="162"/>
                  </a:lnTo>
                  <a:lnTo>
                    <a:pt x="306" y="168"/>
                  </a:lnTo>
                  <a:lnTo>
                    <a:pt x="297" y="174"/>
                  </a:lnTo>
                  <a:lnTo>
                    <a:pt x="286" y="180"/>
                  </a:lnTo>
                  <a:lnTo>
                    <a:pt x="275" y="185"/>
                  </a:lnTo>
                  <a:lnTo>
                    <a:pt x="264" y="190"/>
                  </a:lnTo>
                  <a:lnTo>
                    <a:pt x="251" y="194"/>
                  </a:lnTo>
                  <a:lnTo>
                    <a:pt x="239" y="198"/>
                  </a:lnTo>
                  <a:lnTo>
                    <a:pt x="225" y="202"/>
                  </a:lnTo>
                  <a:lnTo>
                    <a:pt x="208" y="205"/>
                  </a:lnTo>
                  <a:lnTo>
                    <a:pt x="188" y="210"/>
                  </a:lnTo>
                  <a:lnTo>
                    <a:pt x="165" y="215"/>
                  </a:lnTo>
                  <a:lnTo>
                    <a:pt x="140" y="219"/>
                  </a:lnTo>
                  <a:lnTo>
                    <a:pt x="111" y="224"/>
                  </a:lnTo>
                  <a:lnTo>
                    <a:pt x="79" y="229"/>
                  </a:lnTo>
                  <a:lnTo>
                    <a:pt x="68" y="231"/>
                  </a:lnTo>
                  <a:close/>
                  <a:moveTo>
                    <a:pt x="71" y="214"/>
                  </a:moveTo>
                  <a:lnTo>
                    <a:pt x="107" y="210"/>
                  </a:lnTo>
                  <a:lnTo>
                    <a:pt x="140" y="204"/>
                  </a:lnTo>
                  <a:lnTo>
                    <a:pt x="155" y="201"/>
                  </a:lnTo>
                  <a:lnTo>
                    <a:pt x="170" y="197"/>
                  </a:lnTo>
                  <a:lnTo>
                    <a:pt x="183" y="193"/>
                  </a:lnTo>
                  <a:lnTo>
                    <a:pt x="196" y="189"/>
                  </a:lnTo>
                  <a:lnTo>
                    <a:pt x="208" y="184"/>
                  </a:lnTo>
                  <a:lnTo>
                    <a:pt x="219" y="180"/>
                  </a:lnTo>
                  <a:lnTo>
                    <a:pt x="229" y="174"/>
                  </a:lnTo>
                  <a:lnTo>
                    <a:pt x="238" y="169"/>
                  </a:lnTo>
                  <a:lnTo>
                    <a:pt x="248" y="163"/>
                  </a:lnTo>
                  <a:lnTo>
                    <a:pt x="256" y="156"/>
                  </a:lnTo>
                  <a:lnTo>
                    <a:pt x="262" y="150"/>
                  </a:lnTo>
                  <a:lnTo>
                    <a:pt x="268" y="143"/>
                  </a:lnTo>
                  <a:lnTo>
                    <a:pt x="275" y="133"/>
                  </a:lnTo>
                  <a:lnTo>
                    <a:pt x="281" y="124"/>
                  </a:lnTo>
                  <a:lnTo>
                    <a:pt x="286" y="114"/>
                  </a:lnTo>
                  <a:lnTo>
                    <a:pt x="290" y="105"/>
                  </a:lnTo>
                  <a:lnTo>
                    <a:pt x="293" y="95"/>
                  </a:lnTo>
                  <a:lnTo>
                    <a:pt x="295" y="85"/>
                  </a:lnTo>
                  <a:lnTo>
                    <a:pt x="297" y="74"/>
                  </a:lnTo>
                  <a:lnTo>
                    <a:pt x="297" y="64"/>
                  </a:lnTo>
                  <a:lnTo>
                    <a:pt x="296" y="53"/>
                  </a:lnTo>
                  <a:lnTo>
                    <a:pt x="294" y="43"/>
                  </a:lnTo>
                  <a:lnTo>
                    <a:pt x="292" y="39"/>
                  </a:lnTo>
                  <a:lnTo>
                    <a:pt x="290" y="35"/>
                  </a:lnTo>
                  <a:lnTo>
                    <a:pt x="288" y="31"/>
                  </a:lnTo>
                  <a:lnTo>
                    <a:pt x="285" y="28"/>
                  </a:lnTo>
                  <a:lnTo>
                    <a:pt x="281" y="25"/>
                  </a:lnTo>
                  <a:lnTo>
                    <a:pt x="278" y="23"/>
                  </a:lnTo>
                  <a:lnTo>
                    <a:pt x="274" y="21"/>
                  </a:lnTo>
                  <a:lnTo>
                    <a:pt x="269" y="19"/>
                  </a:lnTo>
                  <a:lnTo>
                    <a:pt x="259" y="17"/>
                  </a:lnTo>
                  <a:lnTo>
                    <a:pt x="248" y="16"/>
                  </a:lnTo>
                  <a:lnTo>
                    <a:pt x="239" y="16"/>
                  </a:lnTo>
                  <a:lnTo>
                    <a:pt x="231" y="17"/>
                  </a:lnTo>
                  <a:lnTo>
                    <a:pt x="223" y="18"/>
                  </a:lnTo>
                  <a:lnTo>
                    <a:pt x="216" y="20"/>
                  </a:lnTo>
                  <a:lnTo>
                    <a:pt x="208" y="23"/>
                  </a:lnTo>
                  <a:lnTo>
                    <a:pt x="201" y="26"/>
                  </a:lnTo>
                  <a:lnTo>
                    <a:pt x="194" y="29"/>
                  </a:lnTo>
                  <a:lnTo>
                    <a:pt x="186" y="33"/>
                  </a:lnTo>
                  <a:lnTo>
                    <a:pt x="172" y="43"/>
                  </a:lnTo>
                  <a:lnTo>
                    <a:pt x="158" y="55"/>
                  </a:lnTo>
                  <a:lnTo>
                    <a:pt x="145" y="69"/>
                  </a:lnTo>
                  <a:lnTo>
                    <a:pt x="131" y="86"/>
                  </a:lnTo>
                  <a:lnTo>
                    <a:pt x="121" y="100"/>
                  </a:lnTo>
                  <a:lnTo>
                    <a:pt x="111" y="115"/>
                  </a:lnTo>
                  <a:lnTo>
                    <a:pt x="103" y="130"/>
                  </a:lnTo>
                  <a:lnTo>
                    <a:pt x="95" y="146"/>
                  </a:lnTo>
                  <a:lnTo>
                    <a:pt x="88" y="162"/>
                  </a:lnTo>
                  <a:lnTo>
                    <a:pt x="81" y="178"/>
                  </a:lnTo>
                  <a:lnTo>
                    <a:pt x="76" y="195"/>
                  </a:lnTo>
                  <a:lnTo>
                    <a:pt x="71" y="214"/>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4" name="Freeform 68"/>
            <p:cNvSpPr>
              <a:spLocks/>
            </p:cNvSpPr>
            <p:nvPr userDrawn="1"/>
          </p:nvSpPr>
          <p:spPr bwMode="auto">
            <a:xfrm>
              <a:off x="4342" y="2592"/>
              <a:ext cx="62" cy="113"/>
            </a:xfrm>
            <a:custGeom>
              <a:avLst/>
              <a:gdLst>
                <a:gd name="T0" fmla="*/ 3 w 408"/>
                <a:gd name="T1" fmla="*/ 3 h 600"/>
                <a:gd name="T2" fmla="*/ 3 w 408"/>
                <a:gd name="T3" fmla="*/ 2 h 600"/>
                <a:gd name="T4" fmla="*/ 3 w 408"/>
                <a:gd name="T5" fmla="*/ 2 h 600"/>
                <a:gd name="T6" fmla="*/ 2 w 408"/>
                <a:gd name="T7" fmla="*/ 2 h 600"/>
                <a:gd name="T8" fmla="*/ 2 w 408"/>
                <a:gd name="T9" fmla="*/ 1 h 600"/>
                <a:gd name="T10" fmla="*/ 2 w 408"/>
                <a:gd name="T11" fmla="*/ 1 h 600"/>
                <a:gd name="T12" fmla="*/ 4 w 408"/>
                <a:gd name="T13" fmla="*/ 1 h 600"/>
                <a:gd name="T14" fmla="*/ 5 w 408"/>
                <a:gd name="T15" fmla="*/ 0 h 600"/>
                <a:gd name="T16" fmla="*/ 5 w 408"/>
                <a:gd name="T17" fmla="*/ 0 h 600"/>
                <a:gd name="T18" fmla="*/ 5 w 408"/>
                <a:gd name="T19" fmla="*/ 0 h 600"/>
                <a:gd name="T20" fmla="*/ 3 w 408"/>
                <a:gd name="T21" fmla="*/ 13 h 600"/>
                <a:gd name="T22" fmla="*/ 4 w 408"/>
                <a:gd name="T23" fmla="*/ 11 h 600"/>
                <a:gd name="T24" fmla="*/ 5 w 408"/>
                <a:gd name="T25" fmla="*/ 9 h 600"/>
                <a:gd name="T26" fmla="*/ 7 w 408"/>
                <a:gd name="T27" fmla="*/ 8 h 600"/>
                <a:gd name="T28" fmla="*/ 7 w 408"/>
                <a:gd name="T29" fmla="*/ 7 h 600"/>
                <a:gd name="T30" fmla="*/ 8 w 408"/>
                <a:gd name="T31" fmla="*/ 7 h 600"/>
                <a:gd name="T32" fmla="*/ 9 w 408"/>
                <a:gd name="T33" fmla="*/ 8 h 600"/>
                <a:gd name="T34" fmla="*/ 9 w 408"/>
                <a:gd name="T35" fmla="*/ 9 h 600"/>
                <a:gd name="T36" fmla="*/ 9 w 408"/>
                <a:gd name="T37" fmla="*/ 11 h 600"/>
                <a:gd name="T38" fmla="*/ 9 w 408"/>
                <a:gd name="T39" fmla="*/ 14 h 600"/>
                <a:gd name="T40" fmla="*/ 8 w 408"/>
                <a:gd name="T41" fmla="*/ 17 h 600"/>
                <a:gd name="T42" fmla="*/ 7 w 408"/>
                <a:gd name="T43" fmla="*/ 19 h 600"/>
                <a:gd name="T44" fmla="*/ 7 w 408"/>
                <a:gd name="T45" fmla="*/ 20 h 600"/>
                <a:gd name="T46" fmla="*/ 6 w 408"/>
                <a:gd name="T47" fmla="*/ 21 h 600"/>
                <a:gd name="T48" fmla="*/ 5 w 408"/>
                <a:gd name="T49" fmla="*/ 21 h 600"/>
                <a:gd name="T50" fmla="*/ 4 w 408"/>
                <a:gd name="T51" fmla="*/ 21 h 600"/>
                <a:gd name="T52" fmla="*/ 3 w 408"/>
                <a:gd name="T53" fmla="*/ 21 h 600"/>
                <a:gd name="T54" fmla="*/ 3 w 408"/>
                <a:gd name="T55" fmla="*/ 20 h 600"/>
                <a:gd name="T56" fmla="*/ 3 w 408"/>
                <a:gd name="T57" fmla="*/ 19 h 600"/>
                <a:gd name="T58" fmla="*/ 4 w 408"/>
                <a:gd name="T59" fmla="*/ 19 h 600"/>
                <a:gd name="T60" fmla="*/ 4 w 408"/>
                <a:gd name="T61" fmla="*/ 19 h 600"/>
                <a:gd name="T62" fmla="*/ 5 w 408"/>
                <a:gd name="T63" fmla="*/ 20 h 600"/>
                <a:gd name="T64" fmla="*/ 5 w 408"/>
                <a:gd name="T65" fmla="*/ 21 h 600"/>
                <a:gd name="T66" fmla="*/ 5 w 408"/>
                <a:gd name="T67" fmla="*/ 21 h 600"/>
                <a:gd name="T68" fmla="*/ 6 w 408"/>
                <a:gd name="T69" fmla="*/ 20 h 600"/>
                <a:gd name="T70" fmla="*/ 7 w 408"/>
                <a:gd name="T71" fmla="*/ 18 h 600"/>
                <a:gd name="T72" fmla="*/ 7 w 408"/>
                <a:gd name="T73" fmla="*/ 15 h 600"/>
                <a:gd name="T74" fmla="*/ 8 w 408"/>
                <a:gd name="T75" fmla="*/ 12 h 600"/>
                <a:gd name="T76" fmla="*/ 8 w 408"/>
                <a:gd name="T77" fmla="*/ 10 h 600"/>
                <a:gd name="T78" fmla="*/ 8 w 408"/>
                <a:gd name="T79" fmla="*/ 9 h 600"/>
                <a:gd name="T80" fmla="*/ 7 w 408"/>
                <a:gd name="T81" fmla="*/ 9 h 600"/>
                <a:gd name="T82" fmla="*/ 6 w 408"/>
                <a:gd name="T83" fmla="*/ 9 h 600"/>
                <a:gd name="T84" fmla="*/ 5 w 408"/>
                <a:gd name="T85" fmla="*/ 10 h 600"/>
                <a:gd name="T86" fmla="*/ 4 w 408"/>
                <a:gd name="T87" fmla="*/ 12 h 600"/>
                <a:gd name="T88" fmla="*/ 3 w 408"/>
                <a:gd name="T89" fmla="*/ 15 h 600"/>
                <a:gd name="T90" fmla="*/ 2 w 408"/>
                <a:gd name="T91" fmla="*/ 19 h 600"/>
                <a:gd name="T92" fmla="*/ 1 w 408"/>
                <a:gd name="T93" fmla="*/ 21 h 600"/>
                <a:gd name="T94" fmla="*/ 0 w 408"/>
                <a:gd name="T95" fmla="*/ 21 h 600"/>
                <a:gd name="T96" fmla="*/ 0 w 408"/>
                <a:gd name="T97" fmla="*/ 21 h 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08" h="600">
                  <a:moveTo>
                    <a:pt x="6" y="559"/>
                  </a:moveTo>
                  <a:lnTo>
                    <a:pt x="139" y="124"/>
                  </a:lnTo>
                  <a:lnTo>
                    <a:pt x="144" y="106"/>
                  </a:lnTo>
                  <a:lnTo>
                    <a:pt x="147" y="92"/>
                  </a:lnTo>
                  <a:lnTo>
                    <a:pt x="149" y="82"/>
                  </a:lnTo>
                  <a:lnTo>
                    <a:pt x="150" y="75"/>
                  </a:lnTo>
                  <a:lnTo>
                    <a:pt x="150" y="68"/>
                  </a:lnTo>
                  <a:lnTo>
                    <a:pt x="148" y="63"/>
                  </a:lnTo>
                  <a:lnTo>
                    <a:pt x="146" y="58"/>
                  </a:lnTo>
                  <a:lnTo>
                    <a:pt x="142" y="54"/>
                  </a:lnTo>
                  <a:lnTo>
                    <a:pt x="138" y="51"/>
                  </a:lnTo>
                  <a:lnTo>
                    <a:pt x="133" y="49"/>
                  </a:lnTo>
                  <a:lnTo>
                    <a:pt x="126" y="48"/>
                  </a:lnTo>
                  <a:lnTo>
                    <a:pt x="119" y="48"/>
                  </a:lnTo>
                  <a:lnTo>
                    <a:pt x="104" y="48"/>
                  </a:lnTo>
                  <a:lnTo>
                    <a:pt x="100" y="48"/>
                  </a:lnTo>
                  <a:lnTo>
                    <a:pt x="97" y="47"/>
                  </a:lnTo>
                  <a:lnTo>
                    <a:pt x="95" y="45"/>
                  </a:lnTo>
                  <a:lnTo>
                    <a:pt x="95" y="42"/>
                  </a:lnTo>
                  <a:lnTo>
                    <a:pt x="95" y="39"/>
                  </a:lnTo>
                  <a:lnTo>
                    <a:pt x="96" y="38"/>
                  </a:lnTo>
                  <a:lnTo>
                    <a:pt x="97" y="36"/>
                  </a:lnTo>
                  <a:lnTo>
                    <a:pt x="99" y="35"/>
                  </a:lnTo>
                  <a:lnTo>
                    <a:pt x="105" y="32"/>
                  </a:lnTo>
                  <a:lnTo>
                    <a:pt x="113" y="30"/>
                  </a:lnTo>
                  <a:lnTo>
                    <a:pt x="130" y="29"/>
                  </a:lnTo>
                  <a:lnTo>
                    <a:pt x="145" y="27"/>
                  </a:lnTo>
                  <a:lnTo>
                    <a:pt x="160" y="24"/>
                  </a:lnTo>
                  <a:lnTo>
                    <a:pt x="174" y="21"/>
                  </a:lnTo>
                  <a:lnTo>
                    <a:pt x="186" y="17"/>
                  </a:lnTo>
                  <a:lnTo>
                    <a:pt x="198" y="13"/>
                  </a:lnTo>
                  <a:lnTo>
                    <a:pt x="208" y="8"/>
                  </a:lnTo>
                  <a:lnTo>
                    <a:pt x="217" y="2"/>
                  </a:lnTo>
                  <a:lnTo>
                    <a:pt x="222" y="1"/>
                  </a:lnTo>
                  <a:lnTo>
                    <a:pt x="225" y="0"/>
                  </a:lnTo>
                  <a:lnTo>
                    <a:pt x="227" y="0"/>
                  </a:lnTo>
                  <a:lnTo>
                    <a:pt x="229" y="2"/>
                  </a:lnTo>
                  <a:lnTo>
                    <a:pt x="230" y="4"/>
                  </a:lnTo>
                  <a:lnTo>
                    <a:pt x="230" y="7"/>
                  </a:lnTo>
                  <a:lnTo>
                    <a:pt x="228" y="13"/>
                  </a:lnTo>
                  <a:lnTo>
                    <a:pt x="224" y="28"/>
                  </a:lnTo>
                  <a:lnTo>
                    <a:pt x="113" y="393"/>
                  </a:lnTo>
                  <a:lnTo>
                    <a:pt x="115" y="394"/>
                  </a:lnTo>
                  <a:lnTo>
                    <a:pt x="123" y="379"/>
                  </a:lnTo>
                  <a:lnTo>
                    <a:pt x="133" y="365"/>
                  </a:lnTo>
                  <a:lnTo>
                    <a:pt x="142" y="350"/>
                  </a:lnTo>
                  <a:lnTo>
                    <a:pt x="153" y="336"/>
                  </a:lnTo>
                  <a:lnTo>
                    <a:pt x="164" y="322"/>
                  </a:lnTo>
                  <a:lnTo>
                    <a:pt x="175" y="308"/>
                  </a:lnTo>
                  <a:lnTo>
                    <a:pt x="187" y="294"/>
                  </a:lnTo>
                  <a:lnTo>
                    <a:pt x="200" y="279"/>
                  </a:lnTo>
                  <a:lnTo>
                    <a:pt x="217" y="261"/>
                  </a:lnTo>
                  <a:lnTo>
                    <a:pt x="234" y="246"/>
                  </a:lnTo>
                  <a:lnTo>
                    <a:pt x="252" y="233"/>
                  </a:lnTo>
                  <a:lnTo>
                    <a:pt x="268" y="222"/>
                  </a:lnTo>
                  <a:lnTo>
                    <a:pt x="283" y="213"/>
                  </a:lnTo>
                  <a:lnTo>
                    <a:pt x="298" y="208"/>
                  </a:lnTo>
                  <a:lnTo>
                    <a:pt x="306" y="205"/>
                  </a:lnTo>
                  <a:lnTo>
                    <a:pt x="313" y="204"/>
                  </a:lnTo>
                  <a:lnTo>
                    <a:pt x="320" y="203"/>
                  </a:lnTo>
                  <a:lnTo>
                    <a:pt x="327" y="203"/>
                  </a:lnTo>
                  <a:lnTo>
                    <a:pt x="337" y="203"/>
                  </a:lnTo>
                  <a:lnTo>
                    <a:pt x="346" y="205"/>
                  </a:lnTo>
                  <a:lnTo>
                    <a:pt x="355" y="207"/>
                  </a:lnTo>
                  <a:lnTo>
                    <a:pt x="364" y="210"/>
                  </a:lnTo>
                  <a:lnTo>
                    <a:pt x="371" y="215"/>
                  </a:lnTo>
                  <a:lnTo>
                    <a:pt x="378" y="220"/>
                  </a:lnTo>
                  <a:lnTo>
                    <a:pt x="384" y="226"/>
                  </a:lnTo>
                  <a:lnTo>
                    <a:pt x="390" y="233"/>
                  </a:lnTo>
                  <a:lnTo>
                    <a:pt x="394" y="241"/>
                  </a:lnTo>
                  <a:lnTo>
                    <a:pt x="398" y="250"/>
                  </a:lnTo>
                  <a:lnTo>
                    <a:pt x="402" y="260"/>
                  </a:lnTo>
                  <a:lnTo>
                    <a:pt x="404" y="271"/>
                  </a:lnTo>
                  <a:lnTo>
                    <a:pt x="406" y="284"/>
                  </a:lnTo>
                  <a:lnTo>
                    <a:pt x="408" y="296"/>
                  </a:lnTo>
                  <a:lnTo>
                    <a:pt x="408" y="310"/>
                  </a:lnTo>
                  <a:lnTo>
                    <a:pt x="408" y="325"/>
                  </a:lnTo>
                  <a:lnTo>
                    <a:pt x="407" y="343"/>
                  </a:lnTo>
                  <a:lnTo>
                    <a:pt x="403" y="363"/>
                  </a:lnTo>
                  <a:lnTo>
                    <a:pt x="398" y="383"/>
                  </a:lnTo>
                  <a:lnTo>
                    <a:pt x="391" y="403"/>
                  </a:lnTo>
                  <a:lnTo>
                    <a:pt x="382" y="426"/>
                  </a:lnTo>
                  <a:lnTo>
                    <a:pt x="371" y="448"/>
                  </a:lnTo>
                  <a:lnTo>
                    <a:pt x="359" y="470"/>
                  </a:lnTo>
                  <a:lnTo>
                    <a:pt x="344" y="494"/>
                  </a:lnTo>
                  <a:lnTo>
                    <a:pt x="336" y="506"/>
                  </a:lnTo>
                  <a:lnTo>
                    <a:pt x="327" y="518"/>
                  </a:lnTo>
                  <a:lnTo>
                    <a:pt x="318" y="529"/>
                  </a:lnTo>
                  <a:lnTo>
                    <a:pt x="309" y="541"/>
                  </a:lnTo>
                  <a:lnTo>
                    <a:pt x="300" y="550"/>
                  </a:lnTo>
                  <a:lnTo>
                    <a:pt x="292" y="559"/>
                  </a:lnTo>
                  <a:lnTo>
                    <a:pt x="283" y="567"/>
                  </a:lnTo>
                  <a:lnTo>
                    <a:pt x="274" y="574"/>
                  </a:lnTo>
                  <a:lnTo>
                    <a:pt x="264" y="580"/>
                  </a:lnTo>
                  <a:lnTo>
                    <a:pt x="255" y="585"/>
                  </a:lnTo>
                  <a:lnTo>
                    <a:pt x="245" y="590"/>
                  </a:lnTo>
                  <a:lnTo>
                    <a:pt x="236" y="594"/>
                  </a:lnTo>
                  <a:lnTo>
                    <a:pt x="226" y="597"/>
                  </a:lnTo>
                  <a:lnTo>
                    <a:pt x="217" y="599"/>
                  </a:lnTo>
                  <a:lnTo>
                    <a:pt x="208" y="600"/>
                  </a:lnTo>
                  <a:lnTo>
                    <a:pt x="198" y="600"/>
                  </a:lnTo>
                  <a:lnTo>
                    <a:pt x="187" y="600"/>
                  </a:lnTo>
                  <a:lnTo>
                    <a:pt x="177" y="598"/>
                  </a:lnTo>
                  <a:lnTo>
                    <a:pt x="168" y="595"/>
                  </a:lnTo>
                  <a:lnTo>
                    <a:pt x="160" y="590"/>
                  </a:lnTo>
                  <a:lnTo>
                    <a:pt x="155" y="587"/>
                  </a:lnTo>
                  <a:lnTo>
                    <a:pt x="151" y="584"/>
                  </a:lnTo>
                  <a:lnTo>
                    <a:pt x="148" y="581"/>
                  </a:lnTo>
                  <a:lnTo>
                    <a:pt x="145" y="577"/>
                  </a:lnTo>
                  <a:lnTo>
                    <a:pt x="143" y="572"/>
                  </a:lnTo>
                  <a:lnTo>
                    <a:pt x="142" y="568"/>
                  </a:lnTo>
                  <a:lnTo>
                    <a:pt x="141" y="563"/>
                  </a:lnTo>
                  <a:lnTo>
                    <a:pt x="140" y="558"/>
                  </a:lnTo>
                  <a:lnTo>
                    <a:pt x="141" y="552"/>
                  </a:lnTo>
                  <a:lnTo>
                    <a:pt x="142" y="548"/>
                  </a:lnTo>
                  <a:lnTo>
                    <a:pt x="144" y="543"/>
                  </a:lnTo>
                  <a:lnTo>
                    <a:pt x="147" y="540"/>
                  </a:lnTo>
                  <a:lnTo>
                    <a:pt x="151" y="537"/>
                  </a:lnTo>
                  <a:lnTo>
                    <a:pt x="155" y="534"/>
                  </a:lnTo>
                  <a:lnTo>
                    <a:pt x="161" y="533"/>
                  </a:lnTo>
                  <a:lnTo>
                    <a:pt x="167" y="533"/>
                  </a:lnTo>
                  <a:lnTo>
                    <a:pt x="170" y="533"/>
                  </a:lnTo>
                  <a:lnTo>
                    <a:pt x="173" y="536"/>
                  </a:lnTo>
                  <a:lnTo>
                    <a:pt x="176" y="537"/>
                  </a:lnTo>
                  <a:lnTo>
                    <a:pt x="179" y="540"/>
                  </a:lnTo>
                  <a:lnTo>
                    <a:pt x="186" y="548"/>
                  </a:lnTo>
                  <a:lnTo>
                    <a:pt x="193" y="559"/>
                  </a:lnTo>
                  <a:lnTo>
                    <a:pt x="199" y="569"/>
                  </a:lnTo>
                  <a:lnTo>
                    <a:pt x="206" y="577"/>
                  </a:lnTo>
                  <a:lnTo>
                    <a:pt x="210" y="580"/>
                  </a:lnTo>
                  <a:lnTo>
                    <a:pt x="213" y="582"/>
                  </a:lnTo>
                  <a:lnTo>
                    <a:pt x="216" y="583"/>
                  </a:lnTo>
                  <a:lnTo>
                    <a:pt x="220" y="583"/>
                  </a:lnTo>
                  <a:lnTo>
                    <a:pt x="225" y="583"/>
                  </a:lnTo>
                  <a:lnTo>
                    <a:pt x="230" y="582"/>
                  </a:lnTo>
                  <a:lnTo>
                    <a:pt x="235" y="580"/>
                  </a:lnTo>
                  <a:lnTo>
                    <a:pt x="240" y="577"/>
                  </a:lnTo>
                  <a:lnTo>
                    <a:pt x="245" y="574"/>
                  </a:lnTo>
                  <a:lnTo>
                    <a:pt x="251" y="569"/>
                  </a:lnTo>
                  <a:lnTo>
                    <a:pt x="256" y="565"/>
                  </a:lnTo>
                  <a:lnTo>
                    <a:pt x="261" y="559"/>
                  </a:lnTo>
                  <a:lnTo>
                    <a:pt x="271" y="545"/>
                  </a:lnTo>
                  <a:lnTo>
                    <a:pt x="281" y="528"/>
                  </a:lnTo>
                  <a:lnTo>
                    <a:pt x="291" y="508"/>
                  </a:lnTo>
                  <a:lnTo>
                    <a:pt x="301" y="485"/>
                  </a:lnTo>
                  <a:lnTo>
                    <a:pt x="309" y="464"/>
                  </a:lnTo>
                  <a:lnTo>
                    <a:pt x="317" y="443"/>
                  </a:lnTo>
                  <a:lnTo>
                    <a:pt x="324" y="422"/>
                  </a:lnTo>
                  <a:lnTo>
                    <a:pt x="330" y="400"/>
                  </a:lnTo>
                  <a:lnTo>
                    <a:pt x="335" y="379"/>
                  </a:lnTo>
                  <a:lnTo>
                    <a:pt x="339" y="359"/>
                  </a:lnTo>
                  <a:lnTo>
                    <a:pt x="342" y="338"/>
                  </a:lnTo>
                  <a:lnTo>
                    <a:pt x="345" y="318"/>
                  </a:lnTo>
                  <a:lnTo>
                    <a:pt x="346" y="304"/>
                  </a:lnTo>
                  <a:lnTo>
                    <a:pt x="345" y="291"/>
                  </a:lnTo>
                  <a:lnTo>
                    <a:pt x="343" y="278"/>
                  </a:lnTo>
                  <a:lnTo>
                    <a:pt x="339" y="267"/>
                  </a:lnTo>
                  <a:lnTo>
                    <a:pt x="336" y="261"/>
                  </a:lnTo>
                  <a:lnTo>
                    <a:pt x="333" y="256"/>
                  </a:lnTo>
                  <a:lnTo>
                    <a:pt x="329" y="251"/>
                  </a:lnTo>
                  <a:lnTo>
                    <a:pt x="324" y="248"/>
                  </a:lnTo>
                  <a:lnTo>
                    <a:pt x="319" y="245"/>
                  </a:lnTo>
                  <a:lnTo>
                    <a:pt x="313" y="243"/>
                  </a:lnTo>
                  <a:lnTo>
                    <a:pt x="307" y="242"/>
                  </a:lnTo>
                  <a:lnTo>
                    <a:pt x="301" y="241"/>
                  </a:lnTo>
                  <a:lnTo>
                    <a:pt x="294" y="242"/>
                  </a:lnTo>
                  <a:lnTo>
                    <a:pt x="287" y="244"/>
                  </a:lnTo>
                  <a:lnTo>
                    <a:pt x="279" y="247"/>
                  </a:lnTo>
                  <a:lnTo>
                    <a:pt x="270" y="252"/>
                  </a:lnTo>
                  <a:lnTo>
                    <a:pt x="261" y="258"/>
                  </a:lnTo>
                  <a:lnTo>
                    <a:pt x="251" y="265"/>
                  </a:lnTo>
                  <a:lnTo>
                    <a:pt x="239" y="273"/>
                  </a:lnTo>
                  <a:lnTo>
                    <a:pt x="228" y="284"/>
                  </a:lnTo>
                  <a:lnTo>
                    <a:pt x="210" y="301"/>
                  </a:lnTo>
                  <a:lnTo>
                    <a:pt x="194" y="317"/>
                  </a:lnTo>
                  <a:lnTo>
                    <a:pt x="179" y="333"/>
                  </a:lnTo>
                  <a:lnTo>
                    <a:pt x="166" y="350"/>
                  </a:lnTo>
                  <a:lnTo>
                    <a:pt x="151" y="371"/>
                  </a:lnTo>
                  <a:lnTo>
                    <a:pt x="136" y="393"/>
                  </a:lnTo>
                  <a:lnTo>
                    <a:pt x="122" y="418"/>
                  </a:lnTo>
                  <a:lnTo>
                    <a:pt x="109" y="443"/>
                  </a:lnTo>
                  <a:lnTo>
                    <a:pt x="97" y="469"/>
                  </a:lnTo>
                  <a:lnTo>
                    <a:pt x="85" y="497"/>
                  </a:lnTo>
                  <a:lnTo>
                    <a:pt x="75" y="525"/>
                  </a:lnTo>
                  <a:lnTo>
                    <a:pt x="65" y="556"/>
                  </a:lnTo>
                  <a:lnTo>
                    <a:pt x="58" y="573"/>
                  </a:lnTo>
                  <a:lnTo>
                    <a:pt x="55" y="582"/>
                  </a:lnTo>
                  <a:lnTo>
                    <a:pt x="50" y="586"/>
                  </a:lnTo>
                  <a:lnTo>
                    <a:pt x="44" y="588"/>
                  </a:lnTo>
                  <a:lnTo>
                    <a:pt x="37" y="590"/>
                  </a:lnTo>
                  <a:lnTo>
                    <a:pt x="27" y="590"/>
                  </a:lnTo>
                  <a:lnTo>
                    <a:pt x="15" y="590"/>
                  </a:lnTo>
                  <a:lnTo>
                    <a:pt x="7" y="588"/>
                  </a:lnTo>
                  <a:lnTo>
                    <a:pt x="4" y="587"/>
                  </a:lnTo>
                  <a:lnTo>
                    <a:pt x="2" y="586"/>
                  </a:lnTo>
                  <a:lnTo>
                    <a:pt x="0" y="585"/>
                  </a:lnTo>
                  <a:lnTo>
                    <a:pt x="0" y="583"/>
                  </a:lnTo>
                  <a:lnTo>
                    <a:pt x="1" y="575"/>
                  </a:lnTo>
                  <a:lnTo>
                    <a:pt x="6" y="559"/>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5" name="Freeform 69"/>
            <p:cNvSpPr>
              <a:spLocks/>
            </p:cNvSpPr>
            <p:nvPr userDrawn="1"/>
          </p:nvSpPr>
          <p:spPr bwMode="auto">
            <a:xfrm>
              <a:off x="4416" y="2631"/>
              <a:ext cx="70" cy="74"/>
            </a:xfrm>
            <a:custGeom>
              <a:avLst/>
              <a:gdLst>
                <a:gd name="T0" fmla="*/ 8 w 452"/>
                <a:gd name="T1" fmla="*/ 11 h 397"/>
                <a:gd name="T2" fmla="*/ 8 w 452"/>
                <a:gd name="T3" fmla="*/ 12 h 397"/>
                <a:gd name="T4" fmla="*/ 8 w 452"/>
                <a:gd name="T5" fmla="*/ 12 h 397"/>
                <a:gd name="T6" fmla="*/ 9 w 452"/>
                <a:gd name="T7" fmla="*/ 12 h 397"/>
                <a:gd name="T8" fmla="*/ 9 w 452"/>
                <a:gd name="T9" fmla="*/ 11 h 397"/>
                <a:gd name="T10" fmla="*/ 11 w 452"/>
                <a:gd name="T11" fmla="*/ 9 h 397"/>
                <a:gd name="T12" fmla="*/ 11 w 452"/>
                <a:gd name="T13" fmla="*/ 9 h 397"/>
                <a:gd name="T14" fmla="*/ 11 w 452"/>
                <a:gd name="T15" fmla="*/ 9 h 397"/>
                <a:gd name="T16" fmla="*/ 11 w 452"/>
                <a:gd name="T17" fmla="*/ 10 h 397"/>
                <a:gd name="T18" fmla="*/ 9 w 452"/>
                <a:gd name="T19" fmla="*/ 12 h 397"/>
                <a:gd name="T20" fmla="*/ 8 w 452"/>
                <a:gd name="T21" fmla="*/ 14 h 397"/>
                <a:gd name="T22" fmla="*/ 7 w 452"/>
                <a:gd name="T23" fmla="*/ 14 h 397"/>
                <a:gd name="T24" fmla="*/ 7 w 452"/>
                <a:gd name="T25" fmla="*/ 13 h 397"/>
                <a:gd name="T26" fmla="*/ 7 w 452"/>
                <a:gd name="T27" fmla="*/ 12 h 397"/>
                <a:gd name="T28" fmla="*/ 7 w 452"/>
                <a:gd name="T29" fmla="*/ 11 h 397"/>
                <a:gd name="T30" fmla="*/ 9 w 452"/>
                <a:gd name="T31" fmla="*/ 3 h 397"/>
                <a:gd name="T32" fmla="*/ 9 w 452"/>
                <a:gd name="T33" fmla="*/ 2 h 397"/>
                <a:gd name="T34" fmla="*/ 9 w 452"/>
                <a:gd name="T35" fmla="*/ 1 h 397"/>
                <a:gd name="T36" fmla="*/ 8 w 452"/>
                <a:gd name="T37" fmla="*/ 1 h 397"/>
                <a:gd name="T38" fmla="*/ 7 w 452"/>
                <a:gd name="T39" fmla="*/ 2 h 397"/>
                <a:gd name="T40" fmla="*/ 6 w 452"/>
                <a:gd name="T41" fmla="*/ 4 h 397"/>
                <a:gd name="T42" fmla="*/ 4 w 452"/>
                <a:gd name="T43" fmla="*/ 7 h 397"/>
                <a:gd name="T44" fmla="*/ 2 w 452"/>
                <a:gd name="T45" fmla="*/ 12 h 397"/>
                <a:gd name="T46" fmla="*/ 2 w 452"/>
                <a:gd name="T47" fmla="*/ 13 h 397"/>
                <a:gd name="T48" fmla="*/ 1 w 452"/>
                <a:gd name="T49" fmla="*/ 13 h 397"/>
                <a:gd name="T50" fmla="*/ 1 w 452"/>
                <a:gd name="T51" fmla="*/ 13 h 397"/>
                <a:gd name="T52" fmla="*/ 1 w 452"/>
                <a:gd name="T53" fmla="*/ 12 h 397"/>
                <a:gd name="T54" fmla="*/ 3 w 452"/>
                <a:gd name="T55" fmla="*/ 2 h 397"/>
                <a:gd name="T56" fmla="*/ 3 w 452"/>
                <a:gd name="T57" fmla="*/ 2 h 397"/>
                <a:gd name="T58" fmla="*/ 2 w 452"/>
                <a:gd name="T59" fmla="*/ 1 h 397"/>
                <a:gd name="T60" fmla="*/ 2 w 452"/>
                <a:gd name="T61" fmla="*/ 2 h 397"/>
                <a:gd name="T62" fmla="*/ 1 w 452"/>
                <a:gd name="T63" fmla="*/ 3 h 397"/>
                <a:gd name="T64" fmla="*/ 0 w 452"/>
                <a:gd name="T65" fmla="*/ 4 h 397"/>
                <a:gd name="T66" fmla="*/ 0 w 452"/>
                <a:gd name="T67" fmla="*/ 4 h 397"/>
                <a:gd name="T68" fmla="*/ 0 w 452"/>
                <a:gd name="T69" fmla="*/ 4 h 397"/>
                <a:gd name="T70" fmla="*/ 1 w 452"/>
                <a:gd name="T71" fmla="*/ 3 h 397"/>
                <a:gd name="T72" fmla="*/ 2 w 452"/>
                <a:gd name="T73" fmla="*/ 1 h 397"/>
                <a:gd name="T74" fmla="*/ 3 w 452"/>
                <a:gd name="T75" fmla="*/ 0 h 397"/>
                <a:gd name="T76" fmla="*/ 4 w 452"/>
                <a:gd name="T77" fmla="*/ 0 h 397"/>
                <a:gd name="T78" fmla="*/ 4 w 452"/>
                <a:gd name="T79" fmla="*/ 1 h 397"/>
                <a:gd name="T80" fmla="*/ 4 w 452"/>
                <a:gd name="T81" fmla="*/ 3 h 397"/>
                <a:gd name="T82" fmla="*/ 3 w 452"/>
                <a:gd name="T83" fmla="*/ 7 h 397"/>
                <a:gd name="T84" fmla="*/ 4 w 452"/>
                <a:gd name="T85" fmla="*/ 5 h 397"/>
                <a:gd name="T86" fmla="*/ 6 w 452"/>
                <a:gd name="T87" fmla="*/ 2 h 397"/>
                <a:gd name="T88" fmla="*/ 7 w 452"/>
                <a:gd name="T89" fmla="*/ 1 h 397"/>
                <a:gd name="T90" fmla="*/ 8 w 452"/>
                <a:gd name="T91" fmla="*/ 0 h 397"/>
                <a:gd name="T92" fmla="*/ 9 w 452"/>
                <a:gd name="T93" fmla="*/ 0 h 397"/>
                <a:gd name="T94" fmla="*/ 10 w 452"/>
                <a:gd name="T95" fmla="*/ 0 h 397"/>
                <a:gd name="T96" fmla="*/ 10 w 452"/>
                <a:gd name="T97" fmla="*/ 1 h 397"/>
                <a:gd name="T98" fmla="*/ 10 w 452"/>
                <a:gd name="T99" fmla="*/ 1 h 397"/>
                <a:gd name="T100" fmla="*/ 10 w 452"/>
                <a:gd name="T101" fmla="*/ 3 h 3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2" h="397">
                  <a:moveTo>
                    <a:pt x="413" y="109"/>
                  </a:moveTo>
                  <a:lnTo>
                    <a:pt x="345" y="289"/>
                  </a:lnTo>
                  <a:lnTo>
                    <a:pt x="339" y="305"/>
                  </a:lnTo>
                  <a:lnTo>
                    <a:pt x="335" y="317"/>
                  </a:lnTo>
                  <a:lnTo>
                    <a:pt x="333" y="326"/>
                  </a:lnTo>
                  <a:lnTo>
                    <a:pt x="332" y="333"/>
                  </a:lnTo>
                  <a:lnTo>
                    <a:pt x="332" y="337"/>
                  </a:lnTo>
                  <a:lnTo>
                    <a:pt x="333" y="341"/>
                  </a:lnTo>
                  <a:lnTo>
                    <a:pt x="334" y="344"/>
                  </a:lnTo>
                  <a:lnTo>
                    <a:pt x="336" y="346"/>
                  </a:lnTo>
                  <a:lnTo>
                    <a:pt x="338" y="348"/>
                  </a:lnTo>
                  <a:lnTo>
                    <a:pt x="341" y="349"/>
                  </a:lnTo>
                  <a:lnTo>
                    <a:pt x="344" y="350"/>
                  </a:lnTo>
                  <a:lnTo>
                    <a:pt x="348" y="350"/>
                  </a:lnTo>
                  <a:lnTo>
                    <a:pt x="353" y="350"/>
                  </a:lnTo>
                  <a:lnTo>
                    <a:pt x="358" y="348"/>
                  </a:lnTo>
                  <a:lnTo>
                    <a:pt x="363" y="346"/>
                  </a:lnTo>
                  <a:lnTo>
                    <a:pt x="369" y="342"/>
                  </a:lnTo>
                  <a:lnTo>
                    <a:pt x="382" y="331"/>
                  </a:lnTo>
                  <a:lnTo>
                    <a:pt x="397" y="317"/>
                  </a:lnTo>
                  <a:lnTo>
                    <a:pt x="407" y="306"/>
                  </a:lnTo>
                  <a:lnTo>
                    <a:pt x="418" y="294"/>
                  </a:lnTo>
                  <a:lnTo>
                    <a:pt x="427" y="282"/>
                  </a:lnTo>
                  <a:lnTo>
                    <a:pt x="436" y="269"/>
                  </a:lnTo>
                  <a:lnTo>
                    <a:pt x="438" y="266"/>
                  </a:lnTo>
                  <a:lnTo>
                    <a:pt x="441" y="263"/>
                  </a:lnTo>
                  <a:lnTo>
                    <a:pt x="443" y="262"/>
                  </a:lnTo>
                  <a:lnTo>
                    <a:pt x="446" y="261"/>
                  </a:lnTo>
                  <a:lnTo>
                    <a:pt x="449" y="262"/>
                  </a:lnTo>
                  <a:lnTo>
                    <a:pt x="451" y="263"/>
                  </a:lnTo>
                  <a:lnTo>
                    <a:pt x="452" y="264"/>
                  </a:lnTo>
                  <a:lnTo>
                    <a:pt x="452" y="267"/>
                  </a:lnTo>
                  <a:lnTo>
                    <a:pt x="452" y="271"/>
                  </a:lnTo>
                  <a:lnTo>
                    <a:pt x="450" y="276"/>
                  </a:lnTo>
                  <a:lnTo>
                    <a:pt x="447" y="282"/>
                  </a:lnTo>
                  <a:lnTo>
                    <a:pt x="443" y="288"/>
                  </a:lnTo>
                  <a:lnTo>
                    <a:pt x="431" y="304"/>
                  </a:lnTo>
                  <a:lnTo>
                    <a:pt x="414" y="323"/>
                  </a:lnTo>
                  <a:lnTo>
                    <a:pt x="398" y="341"/>
                  </a:lnTo>
                  <a:lnTo>
                    <a:pt x="383" y="356"/>
                  </a:lnTo>
                  <a:lnTo>
                    <a:pt x="368" y="369"/>
                  </a:lnTo>
                  <a:lnTo>
                    <a:pt x="354" y="379"/>
                  </a:lnTo>
                  <a:lnTo>
                    <a:pt x="341" y="387"/>
                  </a:lnTo>
                  <a:lnTo>
                    <a:pt x="329" y="393"/>
                  </a:lnTo>
                  <a:lnTo>
                    <a:pt x="324" y="395"/>
                  </a:lnTo>
                  <a:lnTo>
                    <a:pt x="317" y="396"/>
                  </a:lnTo>
                  <a:lnTo>
                    <a:pt x="312" y="397"/>
                  </a:lnTo>
                  <a:lnTo>
                    <a:pt x="307" y="397"/>
                  </a:lnTo>
                  <a:lnTo>
                    <a:pt x="298" y="397"/>
                  </a:lnTo>
                  <a:lnTo>
                    <a:pt x="291" y="395"/>
                  </a:lnTo>
                  <a:lnTo>
                    <a:pt x="285" y="392"/>
                  </a:lnTo>
                  <a:lnTo>
                    <a:pt x="280" y="388"/>
                  </a:lnTo>
                  <a:lnTo>
                    <a:pt x="276" y="382"/>
                  </a:lnTo>
                  <a:lnTo>
                    <a:pt x="273" y="376"/>
                  </a:lnTo>
                  <a:lnTo>
                    <a:pt x="271" y="368"/>
                  </a:lnTo>
                  <a:lnTo>
                    <a:pt x="271" y="359"/>
                  </a:lnTo>
                  <a:lnTo>
                    <a:pt x="271" y="351"/>
                  </a:lnTo>
                  <a:lnTo>
                    <a:pt x="272" y="342"/>
                  </a:lnTo>
                  <a:lnTo>
                    <a:pt x="274" y="333"/>
                  </a:lnTo>
                  <a:lnTo>
                    <a:pt x="276" y="321"/>
                  </a:lnTo>
                  <a:lnTo>
                    <a:pt x="283" y="297"/>
                  </a:lnTo>
                  <a:lnTo>
                    <a:pt x="293" y="268"/>
                  </a:lnTo>
                  <a:lnTo>
                    <a:pt x="354" y="109"/>
                  </a:lnTo>
                  <a:lnTo>
                    <a:pt x="360" y="94"/>
                  </a:lnTo>
                  <a:lnTo>
                    <a:pt x="363" y="82"/>
                  </a:lnTo>
                  <a:lnTo>
                    <a:pt x="366" y="71"/>
                  </a:lnTo>
                  <a:lnTo>
                    <a:pt x="367" y="63"/>
                  </a:lnTo>
                  <a:lnTo>
                    <a:pt x="366" y="56"/>
                  </a:lnTo>
                  <a:lnTo>
                    <a:pt x="365" y="50"/>
                  </a:lnTo>
                  <a:lnTo>
                    <a:pt x="362" y="45"/>
                  </a:lnTo>
                  <a:lnTo>
                    <a:pt x="359" y="40"/>
                  </a:lnTo>
                  <a:lnTo>
                    <a:pt x="355" y="37"/>
                  </a:lnTo>
                  <a:lnTo>
                    <a:pt x="350" y="35"/>
                  </a:lnTo>
                  <a:lnTo>
                    <a:pt x="344" y="34"/>
                  </a:lnTo>
                  <a:lnTo>
                    <a:pt x="337" y="33"/>
                  </a:lnTo>
                  <a:lnTo>
                    <a:pt x="331" y="33"/>
                  </a:lnTo>
                  <a:lnTo>
                    <a:pt x="325" y="34"/>
                  </a:lnTo>
                  <a:lnTo>
                    <a:pt x="318" y="36"/>
                  </a:lnTo>
                  <a:lnTo>
                    <a:pt x="311" y="39"/>
                  </a:lnTo>
                  <a:lnTo>
                    <a:pt x="297" y="46"/>
                  </a:lnTo>
                  <a:lnTo>
                    <a:pt x="282" y="56"/>
                  </a:lnTo>
                  <a:lnTo>
                    <a:pt x="266" y="69"/>
                  </a:lnTo>
                  <a:lnTo>
                    <a:pt x="249" y="86"/>
                  </a:lnTo>
                  <a:lnTo>
                    <a:pt x="231" y="105"/>
                  </a:lnTo>
                  <a:lnTo>
                    <a:pt x="212" y="126"/>
                  </a:lnTo>
                  <a:lnTo>
                    <a:pt x="194" y="149"/>
                  </a:lnTo>
                  <a:lnTo>
                    <a:pt x="176" y="175"/>
                  </a:lnTo>
                  <a:lnTo>
                    <a:pt x="157" y="204"/>
                  </a:lnTo>
                  <a:lnTo>
                    <a:pt x="138" y="237"/>
                  </a:lnTo>
                  <a:lnTo>
                    <a:pt x="119" y="271"/>
                  </a:lnTo>
                  <a:lnTo>
                    <a:pt x="103" y="302"/>
                  </a:lnTo>
                  <a:lnTo>
                    <a:pt x="91" y="331"/>
                  </a:lnTo>
                  <a:lnTo>
                    <a:pt x="82" y="358"/>
                  </a:lnTo>
                  <a:lnTo>
                    <a:pt x="79" y="367"/>
                  </a:lnTo>
                  <a:lnTo>
                    <a:pt x="76" y="374"/>
                  </a:lnTo>
                  <a:lnTo>
                    <a:pt x="74" y="379"/>
                  </a:lnTo>
                  <a:lnTo>
                    <a:pt x="72" y="382"/>
                  </a:lnTo>
                  <a:lnTo>
                    <a:pt x="68" y="384"/>
                  </a:lnTo>
                  <a:lnTo>
                    <a:pt x="63" y="386"/>
                  </a:lnTo>
                  <a:lnTo>
                    <a:pt x="56" y="387"/>
                  </a:lnTo>
                  <a:lnTo>
                    <a:pt x="47" y="387"/>
                  </a:lnTo>
                  <a:lnTo>
                    <a:pt x="31" y="387"/>
                  </a:lnTo>
                  <a:lnTo>
                    <a:pt x="27" y="386"/>
                  </a:lnTo>
                  <a:lnTo>
                    <a:pt x="24" y="384"/>
                  </a:lnTo>
                  <a:lnTo>
                    <a:pt x="22" y="381"/>
                  </a:lnTo>
                  <a:lnTo>
                    <a:pt x="21" y="377"/>
                  </a:lnTo>
                  <a:lnTo>
                    <a:pt x="22" y="371"/>
                  </a:lnTo>
                  <a:lnTo>
                    <a:pt x="26" y="358"/>
                  </a:lnTo>
                  <a:lnTo>
                    <a:pt x="101" y="111"/>
                  </a:lnTo>
                  <a:lnTo>
                    <a:pt x="106" y="96"/>
                  </a:lnTo>
                  <a:lnTo>
                    <a:pt x="109" y="84"/>
                  </a:lnTo>
                  <a:lnTo>
                    <a:pt x="111" y="72"/>
                  </a:lnTo>
                  <a:lnTo>
                    <a:pt x="111" y="64"/>
                  </a:lnTo>
                  <a:lnTo>
                    <a:pt x="111" y="60"/>
                  </a:lnTo>
                  <a:lnTo>
                    <a:pt x="110" y="56"/>
                  </a:lnTo>
                  <a:lnTo>
                    <a:pt x="109" y="52"/>
                  </a:lnTo>
                  <a:lnTo>
                    <a:pt x="107" y="49"/>
                  </a:lnTo>
                  <a:lnTo>
                    <a:pt x="105" y="47"/>
                  </a:lnTo>
                  <a:lnTo>
                    <a:pt x="102" y="46"/>
                  </a:lnTo>
                  <a:lnTo>
                    <a:pt x="98" y="45"/>
                  </a:lnTo>
                  <a:lnTo>
                    <a:pt x="94" y="44"/>
                  </a:lnTo>
                  <a:lnTo>
                    <a:pt x="91" y="45"/>
                  </a:lnTo>
                  <a:lnTo>
                    <a:pt x="86" y="46"/>
                  </a:lnTo>
                  <a:lnTo>
                    <a:pt x="82" y="49"/>
                  </a:lnTo>
                  <a:lnTo>
                    <a:pt x="76" y="52"/>
                  </a:lnTo>
                  <a:lnTo>
                    <a:pt x="65" y="61"/>
                  </a:lnTo>
                  <a:lnTo>
                    <a:pt x="51" y="74"/>
                  </a:lnTo>
                  <a:lnTo>
                    <a:pt x="40" y="87"/>
                  </a:lnTo>
                  <a:lnTo>
                    <a:pt x="30" y="99"/>
                  </a:lnTo>
                  <a:lnTo>
                    <a:pt x="22" y="109"/>
                  </a:lnTo>
                  <a:lnTo>
                    <a:pt x="16" y="119"/>
                  </a:lnTo>
                  <a:lnTo>
                    <a:pt x="14" y="123"/>
                  </a:lnTo>
                  <a:lnTo>
                    <a:pt x="12" y="126"/>
                  </a:lnTo>
                  <a:lnTo>
                    <a:pt x="10" y="128"/>
                  </a:lnTo>
                  <a:lnTo>
                    <a:pt x="7" y="128"/>
                  </a:lnTo>
                  <a:lnTo>
                    <a:pt x="4" y="128"/>
                  </a:lnTo>
                  <a:lnTo>
                    <a:pt x="2" y="127"/>
                  </a:lnTo>
                  <a:lnTo>
                    <a:pt x="1" y="125"/>
                  </a:lnTo>
                  <a:lnTo>
                    <a:pt x="0" y="122"/>
                  </a:lnTo>
                  <a:lnTo>
                    <a:pt x="1" y="118"/>
                  </a:lnTo>
                  <a:lnTo>
                    <a:pt x="4" y="112"/>
                  </a:lnTo>
                  <a:lnTo>
                    <a:pt x="9" y="104"/>
                  </a:lnTo>
                  <a:lnTo>
                    <a:pt x="16" y="94"/>
                  </a:lnTo>
                  <a:lnTo>
                    <a:pt x="28" y="77"/>
                  </a:lnTo>
                  <a:lnTo>
                    <a:pt x="36" y="67"/>
                  </a:lnTo>
                  <a:lnTo>
                    <a:pt x="50" y="51"/>
                  </a:lnTo>
                  <a:lnTo>
                    <a:pt x="64" y="38"/>
                  </a:lnTo>
                  <a:lnTo>
                    <a:pt x="77" y="26"/>
                  </a:lnTo>
                  <a:lnTo>
                    <a:pt x="89" y="17"/>
                  </a:lnTo>
                  <a:lnTo>
                    <a:pt x="102" y="9"/>
                  </a:lnTo>
                  <a:lnTo>
                    <a:pt x="114" y="4"/>
                  </a:lnTo>
                  <a:lnTo>
                    <a:pt x="125" y="1"/>
                  </a:lnTo>
                  <a:lnTo>
                    <a:pt x="137" y="0"/>
                  </a:lnTo>
                  <a:lnTo>
                    <a:pt x="145" y="0"/>
                  </a:lnTo>
                  <a:lnTo>
                    <a:pt x="152" y="2"/>
                  </a:lnTo>
                  <a:lnTo>
                    <a:pt x="158" y="6"/>
                  </a:lnTo>
                  <a:lnTo>
                    <a:pt x="163" y="10"/>
                  </a:lnTo>
                  <a:lnTo>
                    <a:pt x="167" y="16"/>
                  </a:lnTo>
                  <a:lnTo>
                    <a:pt x="170" y="23"/>
                  </a:lnTo>
                  <a:lnTo>
                    <a:pt x="171" y="31"/>
                  </a:lnTo>
                  <a:lnTo>
                    <a:pt x="172" y="41"/>
                  </a:lnTo>
                  <a:lnTo>
                    <a:pt x="171" y="56"/>
                  </a:lnTo>
                  <a:lnTo>
                    <a:pt x="168" y="74"/>
                  </a:lnTo>
                  <a:lnTo>
                    <a:pt x="164" y="94"/>
                  </a:lnTo>
                  <a:lnTo>
                    <a:pt x="158" y="116"/>
                  </a:lnTo>
                  <a:lnTo>
                    <a:pt x="120" y="232"/>
                  </a:lnTo>
                  <a:lnTo>
                    <a:pt x="122" y="233"/>
                  </a:lnTo>
                  <a:lnTo>
                    <a:pt x="135" y="212"/>
                  </a:lnTo>
                  <a:lnTo>
                    <a:pt x="148" y="190"/>
                  </a:lnTo>
                  <a:lnTo>
                    <a:pt x="160" y="170"/>
                  </a:lnTo>
                  <a:lnTo>
                    <a:pt x="173" y="151"/>
                  </a:lnTo>
                  <a:lnTo>
                    <a:pt x="186" y="133"/>
                  </a:lnTo>
                  <a:lnTo>
                    <a:pt x="200" y="116"/>
                  </a:lnTo>
                  <a:lnTo>
                    <a:pt x="213" y="100"/>
                  </a:lnTo>
                  <a:lnTo>
                    <a:pt x="227" y="85"/>
                  </a:lnTo>
                  <a:lnTo>
                    <a:pt x="246" y="64"/>
                  </a:lnTo>
                  <a:lnTo>
                    <a:pt x="265" y="47"/>
                  </a:lnTo>
                  <a:lnTo>
                    <a:pt x="275" y="39"/>
                  </a:lnTo>
                  <a:lnTo>
                    <a:pt x="284" y="33"/>
                  </a:lnTo>
                  <a:lnTo>
                    <a:pt x="293" y="26"/>
                  </a:lnTo>
                  <a:lnTo>
                    <a:pt x="303" y="21"/>
                  </a:lnTo>
                  <a:lnTo>
                    <a:pt x="312" y="16"/>
                  </a:lnTo>
                  <a:lnTo>
                    <a:pt x="322" y="12"/>
                  </a:lnTo>
                  <a:lnTo>
                    <a:pt x="332" y="8"/>
                  </a:lnTo>
                  <a:lnTo>
                    <a:pt x="341" y="5"/>
                  </a:lnTo>
                  <a:lnTo>
                    <a:pt x="350" y="3"/>
                  </a:lnTo>
                  <a:lnTo>
                    <a:pt x="359" y="1"/>
                  </a:lnTo>
                  <a:lnTo>
                    <a:pt x="368" y="0"/>
                  </a:lnTo>
                  <a:lnTo>
                    <a:pt x="377" y="0"/>
                  </a:lnTo>
                  <a:lnTo>
                    <a:pt x="389" y="0"/>
                  </a:lnTo>
                  <a:lnTo>
                    <a:pt x="400" y="3"/>
                  </a:lnTo>
                  <a:lnTo>
                    <a:pt x="404" y="4"/>
                  </a:lnTo>
                  <a:lnTo>
                    <a:pt x="409" y="6"/>
                  </a:lnTo>
                  <a:lnTo>
                    <a:pt x="413" y="9"/>
                  </a:lnTo>
                  <a:lnTo>
                    <a:pt x="416" y="12"/>
                  </a:lnTo>
                  <a:lnTo>
                    <a:pt x="419" y="15"/>
                  </a:lnTo>
                  <a:lnTo>
                    <a:pt x="422" y="18"/>
                  </a:lnTo>
                  <a:lnTo>
                    <a:pt x="424" y="22"/>
                  </a:lnTo>
                  <a:lnTo>
                    <a:pt x="426" y="26"/>
                  </a:lnTo>
                  <a:lnTo>
                    <a:pt x="428" y="36"/>
                  </a:lnTo>
                  <a:lnTo>
                    <a:pt x="429" y="47"/>
                  </a:lnTo>
                  <a:lnTo>
                    <a:pt x="428" y="58"/>
                  </a:lnTo>
                  <a:lnTo>
                    <a:pt x="425" y="72"/>
                  </a:lnTo>
                  <a:lnTo>
                    <a:pt x="420" y="89"/>
                  </a:lnTo>
                  <a:lnTo>
                    <a:pt x="413" y="109"/>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6" name="Freeform 70"/>
            <p:cNvSpPr>
              <a:spLocks noEditPoints="1"/>
            </p:cNvSpPr>
            <p:nvPr userDrawn="1"/>
          </p:nvSpPr>
          <p:spPr bwMode="auto">
            <a:xfrm>
              <a:off x="4497" y="2604"/>
              <a:ext cx="32" cy="101"/>
            </a:xfrm>
            <a:custGeom>
              <a:avLst/>
              <a:gdLst>
                <a:gd name="T0" fmla="*/ 2 w 212"/>
                <a:gd name="T1" fmla="*/ 8 h 536"/>
                <a:gd name="T2" fmla="*/ 2 w 212"/>
                <a:gd name="T3" fmla="*/ 7 h 536"/>
                <a:gd name="T4" fmla="*/ 2 w 212"/>
                <a:gd name="T5" fmla="*/ 7 h 536"/>
                <a:gd name="T6" fmla="*/ 2 w 212"/>
                <a:gd name="T7" fmla="*/ 7 h 536"/>
                <a:gd name="T8" fmla="*/ 1 w 212"/>
                <a:gd name="T9" fmla="*/ 7 h 536"/>
                <a:gd name="T10" fmla="*/ 0 w 212"/>
                <a:gd name="T11" fmla="*/ 9 h 536"/>
                <a:gd name="T12" fmla="*/ 0 w 212"/>
                <a:gd name="T13" fmla="*/ 9 h 536"/>
                <a:gd name="T14" fmla="*/ 0 w 212"/>
                <a:gd name="T15" fmla="*/ 9 h 536"/>
                <a:gd name="T16" fmla="*/ 0 w 212"/>
                <a:gd name="T17" fmla="*/ 8 h 536"/>
                <a:gd name="T18" fmla="*/ 1 w 212"/>
                <a:gd name="T19" fmla="*/ 7 h 536"/>
                <a:gd name="T20" fmla="*/ 2 w 212"/>
                <a:gd name="T21" fmla="*/ 6 h 536"/>
                <a:gd name="T22" fmla="*/ 3 w 212"/>
                <a:gd name="T23" fmla="*/ 5 h 536"/>
                <a:gd name="T24" fmla="*/ 3 w 212"/>
                <a:gd name="T25" fmla="*/ 5 h 536"/>
                <a:gd name="T26" fmla="*/ 4 w 212"/>
                <a:gd name="T27" fmla="*/ 5 h 536"/>
                <a:gd name="T28" fmla="*/ 4 w 212"/>
                <a:gd name="T29" fmla="*/ 6 h 536"/>
                <a:gd name="T30" fmla="*/ 4 w 212"/>
                <a:gd name="T31" fmla="*/ 7 h 536"/>
                <a:gd name="T32" fmla="*/ 2 w 212"/>
                <a:gd name="T33" fmla="*/ 15 h 536"/>
                <a:gd name="T34" fmla="*/ 2 w 212"/>
                <a:gd name="T35" fmla="*/ 16 h 536"/>
                <a:gd name="T36" fmla="*/ 2 w 212"/>
                <a:gd name="T37" fmla="*/ 17 h 536"/>
                <a:gd name="T38" fmla="*/ 2 w 212"/>
                <a:gd name="T39" fmla="*/ 17 h 536"/>
                <a:gd name="T40" fmla="*/ 2 w 212"/>
                <a:gd name="T41" fmla="*/ 17 h 536"/>
                <a:gd name="T42" fmla="*/ 3 w 212"/>
                <a:gd name="T43" fmla="*/ 17 h 536"/>
                <a:gd name="T44" fmla="*/ 3 w 212"/>
                <a:gd name="T45" fmla="*/ 15 h 536"/>
                <a:gd name="T46" fmla="*/ 4 w 212"/>
                <a:gd name="T47" fmla="*/ 14 h 536"/>
                <a:gd name="T48" fmla="*/ 4 w 212"/>
                <a:gd name="T49" fmla="*/ 14 h 536"/>
                <a:gd name="T50" fmla="*/ 4 w 212"/>
                <a:gd name="T51" fmla="*/ 14 h 536"/>
                <a:gd name="T52" fmla="*/ 4 w 212"/>
                <a:gd name="T53" fmla="*/ 15 h 536"/>
                <a:gd name="T54" fmla="*/ 4 w 212"/>
                <a:gd name="T55" fmla="*/ 16 h 536"/>
                <a:gd name="T56" fmla="*/ 3 w 212"/>
                <a:gd name="T57" fmla="*/ 18 h 536"/>
                <a:gd name="T58" fmla="*/ 2 w 212"/>
                <a:gd name="T59" fmla="*/ 19 h 536"/>
                <a:gd name="T60" fmla="*/ 1 w 212"/>
                <a:gd name="T61" fmla="*/ 19 h 536"/>
                <a:gd name="T62" fmla="*/ 1 w 212"/>
                <a:gd name="T63" fmla="*/ 19 h 536"/>
                <a:gd name="T64" fmla="*/ 1 w 212"/>
                <a:gd name="T65" fmla="*/ 19 h 536"/>
                <a:gd name="T66" fmla="*/ 0 w 212"/>
                <a:gd name="T67" fmla="*/ 18 h 536"/>
                <a:gd name="T68" fmla="*/ 1 w 212"/>
                <a:gd name="T69" fmla="*/ 17 h 536"/>
                <a:gd name="T70" fmla="*/ 5 w 212"/>
                <a:gd name="T71" fmla="*/ 1 h 536"/>
                <a:gd name="T72" fmla="*/ 5 w 212"/>
                <a:gd name="T73" fmla="*/ 2 h 536"/>
                <a:gd name="T74" fmla="*/ 4 w 212"/>
                <a:gd name="T75" fmla="*/ 3 h 536"/>
                <a:gd name="T76" fmla="*/ 4 w 212"/>
                <a:gd name="T77" fmla="*/ 3 h 536"/>
                <a:gd name="T78" fmla="*/ 4 w 212"/>
                <a:gd name="T79" fmla="*/ 3 h 536"/>
                <a:gd name="T80" fmla="*/ 3 w 212"/>
                <a:gd name="T81" fmla="*/ 3 h 536"/>
                <a:gd name="T82" fmla="*/ 3 w 212"/>
                <a:gd name="T83" fmla="*/ 2 h 536"/>
                <a:gd name="T84" fmla="*/ 3 w 212"/>
                <a:gd name="T85" fmla="*/ 2 h 536"/>
                <a:gd name="T86" fmla="*/ 3 w 212"/>
                <a:gd name="T87" fmla="*/ 1 h 536"/>
                <a:gd name="T88" fmla="*/ 4 w 212"/>
                <a:gd name="T89" fmla="*/ 0 h 536"/>
                <a:gd name="T90" fmla="*/ 4 w 212"/>
                <a:gd name="T91" fmla="*/ 0 h 536"/>
                <a:gd name="T92" fmla="*/ 5 w 212"/>
                <a:gd name="T93" fmla="*/ 0 h 536"/>
                <a:gd name="T94" fmla="*/ 5 w 212"/>
                <a:gd name="T95" fmla="*/ 1 h 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2" h="536">
                  <a:moveTo>
                    <a:pt x="35" y="427"/>
                  </a:moveTo>
                  <a:lnTo>
                    <a:pt x="95" y="232"/>
                  </a:lnTo>
                  <a:lnTo>
                    <a:pt x="100" y="213"/>
                  </a:lnTo>
                  <a:lnTo>
                    <a:pt x="101" y="203"/>
                  </a:lnTo>
                  <a:lnTo>
                    <a:pt x="101" y="196"/>
                  </a:lnTo>
                  <a:lnTo>
                    <a:pt x="99" y="191"/>
                  </a:lnTo>
                  <a:lnTo>
                    <a:pt x="97" y="190"/>
                  </a:lnTo>
                  <a:lnTo>
                    <a:pt x="96" y="188"/>
                  </a:lnTo>
                  <a:lnTo>
                    <a:pt x="94" y="188"/>
                  </a:lnTo>
                  <a:lnTo>
                    <a:pt x="91" y="187"/>
                  </a:lnTo>
                  <a:lnTo>
                    <a:pt x="87" y="188"/>
                  </a:lnTo>
                  <a:lnTo>
                    <a:pt x="82" y="190"/>
                  </a:lnTo>
                  <a:lnTo>
                    <a:pt x="77" y="193"/>
                  </a:lnTo>
                  <a:lnTo>
                    <a:pt x="71" y="197"/>
                  </a:lnTo>
                  <a:lnTo>
                    <a:pt x="57" y="208"/>
                  </a:lnTo>
                  <a:lnTo>
                    <a:pt x="41" y="225"/>
                  </a:lnTo>
                  <a:lnTo>
                    <a:pt x="26" y="241"/>
                  </a:lnTo>
                  <a:lnTo>
                    <a:pt x="15" y="253"/>
                  </a:lnTo>
                  <a:lnTo>
                    <a:pt x="8" y="260"/>
                  </a:lnTo>
                  <a:lnTo>
                    <a:pt x="5" y="262"/>
                  </a:lnTo>
                  <a:lnTo>
                    <a:pt x="2" y="262"/>
                  </a:lnTo>
                  <a:lnTo>
                    <a:pt x="1" y="261"/>
                  </a:lnTo>
                  <a:lnTo>
                    <a:pt x="0" y="259"/>
                  </a:lnTo>
                  <a:lnTo>
                    <a:pt x="0" y="256"/>
                  </a:lnTo>
                  <a:lnTo>
                    <a:pt x="0" y="252"/>
                  </a:lnTo>
                  <a:lnTo>
                    <a:pt x="2" y="247"/>
                  </a:lnTo>
                  <a:lnTo>
                    <a:pt x="5" y="241"/>
                  </a:lnTo>
                  <a:lnTo>
                    <a:pt x="10" y="235"/>
                  </a:lnTo>
                  <a:lnTo>
                    <a:pt x="23" y="220"/>
                  </a:lnTo>
                  <a:lnTo>
                    <a:pt x="41" y="200"/>
                  </a:lnTo>
                  <a:lnTo>
                    <a:pt x="56" y="186"/>
                  </a:lnTo>
                  <a:lnTo>
                    <a:pt x="70" y="173"/>
                  </a:lnTo>
                  <a:lnTo>
                    <a:pt x="84" y="163"/>
                  </a:lnTo>
                  <a:lnTo>
                    <a:pt x="97" y="154"/>
                  </a:lnTo>
                  <a:lnTo>
                    <a:pt x="109" y="147"/>
                  </a:lnTo>
                  <a:lnTo>
                    <a:pt x="120" y="143"/>
                  </a:lnTo>
                  <a:lnTo>
                    <a:pt x="130" y="140"/>
                  </a:lnTo>
                  <a:lnTo>
                    <a:pt x="140" y="139"/>
                  </a:lnTo>
                  <a:lnTo>
                    <a:pt x="146" y="139"/>
                  </a:lnTo>
                  <a:lnTo>
                    <a:pt x="151" y="141"/>
                  </a:lnTo>
                  <a:lnTo>
                    <a:pt x="156" y="143"/>
                  </a:lnTo>
                  <a:lnTo>
                    <a:pt x="159" y="147"/>
                  </a:lnTo>
                  <a:lnTo>
                    <a:pt x="162" y="151"/>
                  </a:lnTo>
                  <a:lnTo>
                    <a:pt x="164" y="156"/>
                  </a:lnTo>
                  <a:lnTo>
                    <a:pt x="165" y="163"/>
                  </a:lnTo>
                  <a:lnTo>
                    <a:pt x="166" y="170"/>
                  </a:lnTo>
                  <a:lnTo>
                    <a:pt x="165" y="179"/>
                  </a:lnTo>
                  <a:lnTo>
                    <a:pt x="162" y="193"/>
                  </a:lnTo>
                  <a:lnTo>
                    <a:pt x="158" y="210"/>
                  </a:lnTo>
                  <a:lnTo>
                    <a:pt x="152" y="232"/>
                  </a:lnTo>
                  <a:lnTo>
                    <a:pt x="89" y="435"/>
                  </a:lnTo>
                  <a:lnTo>
                    <a:pt x="86" y="446"/>
                  </a:lnTo>
                  <a:lnTo>
                    <a:pt x="84" y="455"/>
                  </a:lnTo>
                  <a:lnTo>
                    <a:pt x="83" y="463"/>
                  </a:lnTo>
                  <a:lnTo>
                    <a:pt x="82" y="468"/>
                  </a:lnTo>
                  <a:lnTo>
                    <a:pt x="83" y="476"/>
                  </a:lnTo>
                  <a:lnTo>
                    <a:pt x="85" y="481"/>
                  </a:lnTo>
                  <a:lnTo>
                    <a:pt x="86" y="482"/>
                  </a:lnTo>
                  <a:lnTo>
                    <a:pt x="88" y="483"/>
                  </a:lnTo>
                  <a:lnTo>
                    <a:pt x="90" y="484"/>
                  </a:lnTo>
                  <a:lnTo>
                    <a:pt x="93" y="484"/>
                  </a:lnTo>
                  <a:lnTo>
                    <a:pt x="96" y="484"/>
                  </a:lnTo>
                  <a:lnTo>
                    <a:pt x="100" y="482"/>
                  </a:lnTo>
                  <a:lnTo>
                    <a:pt x="105" y="480"/>
                  </a:lnTo>
                  <a:lnTo>
                    <a:pt x="110" y="476"/>
                  </a:lnTo>
                  <a:lnTo>
                    <a:pt x="121" y="465"/>
                  </a:lnTo>
                  <a:lnTo>
                    <a:pt x="134" y="451"/>
                  </a:lnTo>
                  <a:lnTo>
                    <a:pt x="144" y="439"/>
                  </a:lnTo>
                  <a:lnTo>
                    <a:pt x="153" y="428"/>
                  </a:lnTo>
                  <a:lnTo>
                    <a:pt x="161" y="417"/>
                  </a:lnTo>
                  <a:lnTo>
                    <a:pt x="167" y="407"/>
                  </a:lnTo>
                  <a:lnTo>
                    <a:pt x="170" y="402"/>
                  </a:lnTo>
                  <a:lnTo>
                    <a:pt x="174" y="399"/>
                  </a:lnTo>
                  <a:lnTo>
                    <a:pt x="177" y="397"/>
                  </a:lnTo>
                  <a:lnTo>
                    <a:pt x="179" y="396"/>
                  </a:lnTo>
                  <a:lnTo>
                    <a:pt x="182" y="396"/>
                  </a:lnTo>
                  <a:lnTo>
                    <a:pt x="183" y="397"/>
                  </a:lnTo>
                  <a:lnTo>
                    <a:pt x="184" y="399"/>
                  </a:lnTo>
                  <a:lnTo>
                    <a:pt x="184" y="402"/>
                  </a:lnTo>
                  <a:lnTo>
                    <a:pt x="184" y="406"/>
                  </a:lnTo>
                  <a:lnTo>
                    <a:pt x="182" y="411"/>
                  </a:lnTo>
                  <a:lnTo>
                    <a:pt x="179" y="417"/>
                  </a:lnTo>
                  <a:lnTo>
                    <a:pt x="176" y="424"/>
                  </a:lnTo>
                  <a:lnTo>
                    <a:pt x="164" y="441"/>
                  </a:lnTo>
                  <a:lnTo>
                    <a:pt x="148" y="461"/>
                  </a:lnTo>
                  <a:lnTo>
                    <a:pt x="134" y="479"/>
                  </a:lnTo>
                  <a:lnTo>
                    <a:pt x="120" y="495"/>
                  </a:lnTo>
                  <a:lnTo>
                    <a:pt x="106" y="507"/>
                  </a:lnTo>
                  <a:lnTo>
                    <a:pt x="93" y="518"/>
                  </a:lnTo>
                  <a:lnTo>
                    <a:pt x="81" y="526"/>
                  </a:lnTo>
                  <a:lnTo>
                    <a:pt x="69" y="532"/>
                  </a:lnTo>
                  <a:lnTo>
                    <a:pt x="63" y="534"/>
                  </a:lnTo>
                  <a:lnTo>
                    <a:pt x="57" y="535"/>
                  </a:lnTo>
                  <a:lnTo>
                    <a:pt x="52" y="536"/>
                  </a:lnTo>
                  <a:lnTo>
                    <a:pt x="46" y="536"/>
                  </a:lnTo>
                  <a:lnTo>
                    <a:pt x="40" y="536"/>
                  </a:lnTo>
                  <a:lnTo>
                    <a:pt x="35" y="534"/>
                  </a:lnTo>
                  <a:lnTo>
                    <a:pt x="30" y="532"/>
                  </a:lnTo>
                  <a:lnTo>
                    <a:pt x="26" y="528"/>
                  </a:lnTo>
                  <a:lnTo>
                    <a:pt x="23" y="523"/>
                  </a:lnTo>
                  <a:lnTo>
                    <a:pt x="21" y="517"/>
                  </a:lnTo>
                  <a:lnTo>
                    <a:pt x="20" y="511"/>
                  </a:lnTo>
                  <a:lnTo>
                    <a:pt x="20" y="503"/>
                  </a:lnTo>
                  <a:lnTo>
                    <a:pt x="21" y="489"/>
                  </a:lnTo>
                  <a:lnTo>
                    <a:pt x="24" y="472"/>
                  </a:lnTo>
                  <a:lnTo>
                    <a:pt x="28" y="451"/>
                  </a:lnTo>
                  <a:lnTo>
                    <a:pt x="35" y="427"/>
                  </a:lnTo>
                  <a:close/>
                  <a:moveTo>
                    <a:pt x="212" y="29"/>
                  </a:moveTo>
                  <a:lnTo>
                    <a:pt x="211" y="38"/>
                  </a:lnTo>
                  <a:lnTo>
                    <a:pt x="209" y="47"/>
                  </a:lnTo>
                  <a:lnTo>
                    <a:pt x="205" y="56"/>
                  </a:lnTo>
                  <a:lnTo>
                    <a:pt x="200" y="65"/>
                  </a:lnTo>
                  <a:lnTo>
                    <a:pt x="196" y="70"/>
                  </a:lnTo>
                  <a:lnTo>
                    <a:pt x="192" y="73"/>
                  </a:lnTo>
                  <a:lnTo>
                    <a:pt x="188" y="77"/>
                  </a:lnTo>
                  <a:lnTo>
                    <a:pt x="185" y="79"/>
                  </a:lnTo>
                  <a:lnTo>
                    <a:pt x="180" y="82"/>
                  </a:lnTo>
                  <a:lnTo>
                    <a:pt x="176" y="83"/>
                  </a:lnTo>
                  <a:lnTo>
                    <a:pt x="172" y="84"/>
                  </a:lnTo>
                  <a:lnTo>
                    <a:pt x="167" y="84"/>
                  </a:lnTo>
                  <a:lnTo>
                    <a:pt x="160" y="84"/>
                  </a:lnTo>
                  <a:lnTo>
                    <a:pt x="155" y="82"/>
                  </a:lnTo>
                  <a:lnTo>
                    <a:pt x="151" y="80"/>
                  </a:lnTo>
                  <a:lnTo>
                    <a:pt x="147" y="77"/>
                  </a:lnTo>
                  <a:lnTo>
                    <a:pt x="144" y="72"/>
                  </a:lnTo>
                  <a:lnTo>
                    <a:pt x="142" y="67"/>
                  </a:lnTo>
                  <a:lnTo>
                    <a:pt x="141" y="60"/>
                  </a:lnTo>
                  <a:lnTo>
                    <a:pt x="141" y="53"/>
                  </a:lnTo>
                  <a:lnTo>
                    <a:pt x="142" y="44"/>
                  </a:lnTo>
                  <a:lnTo>
                    <a:pt x="144" y="36"/>
                  </a:lnTo>
                  <a:lnTo>
                    <a:pt x="148" y="27"/>
                  </a:lnTo>
                  <a:lnTo>
                    <a:pt x="153" y="18"/>
                  </a:lnTo>
                  <a:lnTo>
                    <a:pt x="160" y="10"/>
                  </a:lnTo>
                  <a:lnTo>
                    <a:pt x="167" y="4"/>
                  </a:lnTo>
                  <a:lnTo>
                    <a:pt x="172" y="2"/>
                  </a:lnTo>
                  <a:lnTo>
                    <a:pt x="176" y="1"/>
                  </a:lnTo>
                  <a:lnTo>
                    <a:pt x="180" y="0"/>
                  </a:lnTo>
                  <a:lnTo>
                    <a:pt x="184" y="0"/>
                  </a:lnTo>
                  <a:lnTo>
                    <a:pt x="191" y="0"/>
                  </a:lnTo>
                  <a:lnTo>
                    <a:pt x="197" y="1"/>
                  </a:lnTo>
                  <a:lnTo>
                    <a:pt x="201" y="4"/>
                  </a:lnTo>
                  <a:lnTo>
                    <a:pt x="205" y="7"/>
                  </a:lnTo>
                  <a:lnTo>
                    <a:pt x="208" y="11"/>
                  </a:lnTo>
                  <a:lnTo>
                    <a:pt x="210" y="16"/>
                  </a:lnTo>
                  <a:lnTo>
                    <a:pt x="212" y="22"/>
                  </a:lnTo>
                  <a:lnTo>
                    <a:pt x="212" y="29"/>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7" name="Freeform 71"/>
            <p:cNvSpPr>
              <a:spLocks noEditPoints="1"/>
            </p:cNvSpPr>
            <p:nvPr userDrawn="1"/>
          </p:nvSpPr>
          <p:spPr bwMode="auto">
            <a:xfrm>
              <a:off x="4531" y="2592"/>
              <a:ext cx="61" cy="113"/>
            </a:xfrm>
            <a:custGeom>
              <a:avLst/>
              <a:gdLst>
                <a:gd name="T0" fmla="*/ 1 w 403"/>
                <a:gd name="T1" fmla="*/ 21 h 600"/>
                <a:gd name="T2" fmla="*/ 1 w 403"/>
                <a:gd name="T3" fmla="*/ 21 h 600"/>
                <a:gd name="T4" fmla="*/ 0 w 403"/>
                <a:gd name="T5" fmla="*/ 21 h 600"/>
                <a:gd name="T6" fmla="*/ 3 w 403"/>
                <a:gd name="T7" fmla="*/ 3 h 600"/>
                <a:gd name="T8" fmla="*/ 3 w 403"/>
                <a:gd name="T9" fmla="*/ 2 h 600"/>
                <a:gd name="T10" fmla="*/ 3 w 403"/>
                <a:gd name="T11" fmla="*/ 2 h 600"/>
                <a:gd name="T12" fmla="*/ 2 w 403"/>
                <a:gd name="T13" fmla="*/ 1 h 600"/>
                <a:gd name="T14" fmla="*/ 2 w 403"/>
                <a:gd name="T15" fmla="*/ 1 h 600"/>
                <a:gd name="T16" fmla="*/ 3 w 403"/>
                <a:gd name="T17" fmla="*/ 1 h 600"/>
                <a:gd name="T18" fmla="*/ 5 w 403"/>
                <a:gd name="T19" fmla="*/ 0 h 600"/>
                <a:gd name="T20" fmla="*/ 5 w 403"/>
                <a:gd name="T21" fmla="*/ 0 h 600"/>
                <a:gd name="T22" fmla="*/ 3 w 403"/>
                <a:gd name="T23" fmla="*/ 14 h 600"/>
                <a:gd name="T24" fmla="*/ 4 w 403"/>
                <a:gd name="T25" fmla="*/ 11 h 600"/>
                <a:gd name="T26" fmla="*/ 5 w 403"/>
                <a:gd name="T27" fmla="*/ 9 h 600"/>
                <a:gd name="T28" fmla="*/ 7 w 403"/>
                <a:gd name="T29" fmla="*/ 7 h 600"/>
                <a:gd name="T30" fmla="*/ 8 w 403"/>
                <a:gd name="T31" fmla="*/ 7 h 600"/>
                <a:gd name="T32" fmla="*/ 9 w 403"/>
                <a:gd name="T33" fmla="*/ 8 h 600"/>
                <a:gd name="T34" fmla="*/ 9 w 403"/>
                <a:gd name="T35" fmla="*/ 9 h 600"/>
                <a:gd name="T36" fmla="*/ 9 w 403"/>
                <a:gd name="T37" fmla="*/ 10 h 600"/>
                <a:gd name="T38" fmla="*/ 9 w 403"/>
                <a:gd name="T39" fmla="*/ 11 h 600"/>
                <a:gd name="T40" fmla="*/ 8 w 403"/>
                <a:gd name="T41" fmla="*/ 13 h 600"/>
                <a:gd name="T42" fmla="*/ 7 w 403"/>
                <a:gd name="T43" fmla="*/ 14 h 600"/>
                <a:gd name="T44" fmla="*/ 5 w 403"/>
                <a:gd name="T45" fmla="*/ 15 h 600"/>
                <a:gd name="T46" fmla="*/ 5 w 403"/>
                <a:gd name="T47" fmla="*/ 16 h 600"/>
                <a:gd name="T48" fmla="*/ 5 w 403"/>
                <a:gd name="T49" fmla="*/ 18 h 600"/>
                <a:gd name="T50" fmla="*/ 6 w 403"/>
                <a:gd name="T51" fmla="*/ 20 h 600"/>
                <a:gd name="T52" fmla="*/ 7 w 403"/>
                <a:gd name="T53" fmla="*/ 21 h 600"/>
                <a:gd name="T54" fmla="*/ 7 w 403"/>
                <a:gd name="T55" fmla="*/ 20 h 600"/>
                <a:gd name="T56" fmla="*/ 8 w 403"/>
                <a:gd name="T57" fmla="*/ 19 h 600"/>
                <a:gd name="T58" fmla="*/ 7 w 403"/>
                <a:gd name="T59" fmla="*/ 19 h 600"/>
                <a:gd name="T60" fmla="*/ 7 w 403"/>
                <a:gd name="T61" fmla="*/ 18 h 600"/>
                <a:gd name="T62" fmla="*/ 7 w 403"/>
                <a:gd name="T63" fmla="*/ 17 h 600"/>
                <a:gd name="T64" fmla="*/ 8 w 403"/>
                <a:gd name="T65" fmla="*/ 17 h 600"/>
                <a:gd name="T66" fmla="*/ 8 w 403"/>
                <a:gd name="T67" fmla="*/ 18 h 600"/>
                <a:gd name="T68" fmla="*/ 8 w 403"/>
                <a:gd name="T69" fmla="*/ 19 h 600"/>
                <a:gd name="T70" fmla="*/ 8 w 403"/>
                <a:gd name="T71" fmla="*/ 21 h 600"/>
                <a:gd name="T72" fmla="*/ 7 w 403"/>
                <a:gd name="T73" fmla="*/ 21 h 600"/>
                <a:gd name="T74" fmla="*/ 6 w 403"/>
                <a:gd name="T75" fmla="*/ 21 h 600"/>
                <a:gd name="T76" fmla="*/ 5 w 403"/>
                <a:gd name="T77" fmla="*/ 20 h 600"/>
                <a:gd name="T78" fmla="*/ 3 w 403"/>
                <a:gd name="T79" fmla="*/ 17 h 600"/>
                <a:gd name="T80" fmla="*/ 3 w 403"/>
                <a:gd name="T81" fmla="*/ 16 h 600"/>
                <a:gd name="T82" fmla="*/ 2 w 403"/>
                <a:gd name="T83" fmla="*/ 16 h 600"/>
                <a:gd name="T84" fmla="*/ 4 w 403"/>
                <a:gd name="T85" fmla="*/ 15 h 600"/>
                <a:gd name="T86" fmla="*/ 6 w 403"/>
                <a:gd name="T87" fmla="*/ 14 h 600"/>
                <a:gd name="T88" fmla="*/ 7 w 403"/>
                <a:gd name="T89" fmla="*/ 12 h 600"/>
                <a:gd name="T90" fmla="*/ 8 w 403"/>
                <a:gd name="T91" fmla="*/ 11 h 600"/>
                <a:gd name="T92" fmla="*/ 8 w 403"/>
                <a:gd name="T93" fmla="*/ 9 h 600"/>
                <a:gd name="T94" fmla="*/ 7 w 403"/>
                <a:gd name="T95" fmla="*/ 8 h 600"/>
                <a:gd name="T96" fmla="*/ 7 w 403"/>
                <a:gd name="T97" fmla="*/ 8 h 600"/>
                <a:gd name="T98" fmla="*/ 5 w 403"/>
                <a:gd name="T99" fmla="*/ 10 h 600"/>
                <a:gd name="T100" fmla="*/ 3 w 403"/>
                <a:gd name="T101" fmla="*/ 14 h 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03" h="600">
                  <a:moveTo>
                    <a:pt x="107" y="439"/>
                  </a:moveTo>
                  <a:lnTo>
                    <a:pt x="66" y="552"/>
                  </a:lnTo>
                  <a:lnTo>
                    <a:pt x="61" y="564"/>
                  </a:lnTo>
                  <a:lnTo>
                    <a:pt x="56" y="581"/>
                  </a:lnTo>
                  <a:lnTo>
                    <a:pt x="54" y="583"/>
                  </a:lnTo>
                  <a:lnTo>
                    <a:pt x="52" y="585"/>
                  </a:lnTo>
                  <a:lnTo>
                    <a:pt x="49" y="586"/>
                  </a:lnTo>
                  <a:lnTo>
                    <a:pt x="46" y="588"/>
                  </a:lnTo>
                  <a:lnTo>
                    <a:pt x="38" y="590"/>
                  </a:lnTo>
                  <a:lnTo>
                    <a:pt x="28" y="590"/>
                  </a:lnTo>
                  <a:lnTo>
                    <a:pt x="16" y="590"/>
                  </a:lnTo>
                  <a:lnTo>
                    <a:pt x="7" y="588"/>
                  </a:lnTo>
                  <a:lnTo>
                    <a:pt x="4" y="587"/>
                  </a:lnTo>
                  <a:lnTo>
                    <a:pt x="2" y="586"/>
                  </a:lnTo>
                  <a:lnTo>
                    <a:pt x="1" y="584"/>
                  </a:lnTo>
                  <a:lnTo>
                    <a:pt x="0" y="582"/>
                  </a:lnTo>
                  <a:lnTo>
                    <a:pt x="2" y="575"/>
                  </a:lnTo>
                  <a:lnTo>
                    <a:pt x="5" y="561"/>
                  </a:lnTo>
                  <a:lnTo>
                    <a:pt x="142" y="111"/>
                  </a:lnTo>
                  <a:lnTo>
                    <a:pt x="147" y="95"/>
                  </a:lnTo>
                  <a:lnTo>
                    <a:pt x="150" y="81"/>
                  </a:lnTo>
                  <a:lnTo>
                    <a:pt x="152" y="71"/>
                  </a:lnTo>
                  <a:lnTo>
                    <a:pt x="153" y="64"/>
                  </a:lnTo>
                  <a:lnTo>
                    <a:pt x="152" y="59"/>
                  </a:lnTo>
                  <a:lnTo>
                    <a:pt x="151" y="55"/>
                  </a:lnTo>
                  <a:lnTo>
                    <a:pt x="148" y="51"/>
                  </a:lnTo>
                  <a:lnTo>
                    <a:pt x="144" y="48"/>
                  </a:lnTo>
                  <a:lnTo>
                    <a:pt x="139" y="45"/>
                  </a:lnTo>
                  <a:lnTo>
                    <a:pt x="132" y="43"/>
                  </a:lnTo>
                  <a:lnTo>
                    <a:pt x="124" y="42"/>
                  </a:lnTo>
                  <a:lnTo>
                    <a:pt x="115" y="41"/>
                  </a:lnTo>
                  <a:lnTo>
                    <a:pt x="108" y="40"/>
                  </a:lnTo>
                  <a:lnTo>
                    <a:pt x="104" y="39"/>
                  </a:lnTo>
                  <a:lnTo>
                    <a:pt x="102" y="38"/>
                  </a:lnTo>
                  <a:lnTo>
                    <a:pt x="101" y="36"/>
                  </a:lnTo>
                  <a:lnTo>
                    <a:pt x="100" y="34"/>
                  </a:lnTo>
                  <a:lnTo>
                    <a:pt x="100" y="33"/>
                  </a:lnTo>
                  <a:lnTo>
                    <a:pt x="100" y="30"/>
                  </a:lnTo>
                  <a:lnTo>
                    <a:pt x="101" y="28"/>
                  </a:lnTo>
                  <a:lnTo>
                    <a:pt x="103" y="26"/>
                  </a:lnTo>
                  <a:lnTo>
                    <a:pt x="105" y="25"/>
                  </a:lnTo>
                  <a:lnTo>
                    <a:pt x="111" y="24"/>
                  </a:lnTo>
                  <a:lnTo>
                    <a:pt x="119" y="23"/>
                  </a:lnTo>
                  <a:lnTo>
                    <a:pt x="135" y="23"/>
                  </a:lnTo>
                  <a:lnTo>
                    <a:pt x="149" y="22"/>
                  </a:lnTo>
                  <a:lnTo>
                    <a:pt x="162" y="20"/>
                  </a:lnTo>
                  <a:lnTo>
                    <a:pt x="175" y="18"/>
                  </a:lnTo>
                  <a:lnTo>
                    <a:pt x="186" y="15"/>
                  </a:lnTo>
                  <a:lnTo>
                    <a:pt x="197" y="12"/>
                  </a:lnTo>
                  <a:lnTo>
                    <a:pt x="207" y="7"/>
                  </a:lnTo>
                  <a:lnTo>
                    <a:pt x="216" y="2"/>
                  </a:lnTo>
                  <a:lnTo>
                    <a:pt x="222" y="1"/>
                  </a:lnTo>
                  <a:lnTo>
                    <a:pt x="225" y="0"/>
                  </a:lnTo>
                  <a:lnTo>
                    <a:pt x="228" y="0"/>
                  </a:lnTo>
                  <a:lnTo>
                    <a:pt x="230" y="1"/>
                  </a:lnTo>
                  <a:lnTo>
                    <a:pt x="231" y="3"/>
                  </a:lnTo>
                  <a:lnTo>
                    <a:pt x="231" y="6"/>
                  </a:lnTo>
                  <a:lnTo>
                    <a:pt x="230" y="14"/>
                  </a:lnTo>
                  <a:lnTo>
                    <a:pt x="224" y="32"/>
                  </a:lnTo>
                  <a:lnTo>
                    <a:pt x="113" y="397"/>
                  </a:lnTo>
                  <a:lnTo>
                    <a:pt x="122" y="381"/>
                  </a:lnTo>
                  <a:lnTo>
                    <a:pt x="133" y="365"/>
                  </a:lnTo>
                  <a:lnTo>
                    <a:pt x="144" y="349"/>
                  </a:lnTo>
                  <a:lnTo>
                    <a:pt x="155" y="334"/>
                  </a:lnTo>
                  <a:lnTo>
                    <a:pt x="166" y="319"/>
                  </a:lnTo>
                  <a:lnTo>
                    <a:pt x="179" y="304"/>
                  </a:lnTo>
                  <a:lnTo>
                    <a:pt x="192" y="289"/>
                  </a:lnTo>
                  <a:lnTo>
                    <a:pt x="205" y="274"/>
                  </a:lnTo>
                  <a:lnTo>
                    <a:pt x="223" y="257"/>
                  </a:lnTo>
                  <a:lnTo>
                    <a:pt x="240" y="243"/>
                  </a:lnTo>
                  <a:lnTo>
                    <a:pt x="256" y="231"/>
                  </a:lnTo>
                  <a:lnTo>
                    <a:pt x="272" y="221"/>
                  </a:lnTo>
                  <a:lnTo>
                    <a:pt x="288" y="213"/>
                  </a:lnTo>
                  <a:lnTo>
                    <a:pt x="303" y="207"/>
                  </a:lnTo>
                  <a:lnTo>
                    <a:pt x="310" y="205"/>
                  </a:lnTo>
                  <a:lnTo>
                    <a:pt x="318" y="204"/>
                  </a:lnTo>
                  <a:lnTo>
                    <a:pt x="325" y="203"/>
                  </a:lnTo>
                  <a:lnTo>
                    <a:pt x="332" y="203"/>
                  </a:lnTo>
                  <a:lnTo>
                    <a:pt x="340" y="203"/>
                  </a:lnTo>
                  <a:lnTo>
                    <a:pt x="347" y="204"/>
                  </a:lnTo>
                  <a:lnTo>
                    <a:pt x="353" y="206"/>
                  </a:lnTo>
                  <a:lnTo>
                    <a:pt x="360" y="208"/>
                  </a:lnTo>
                  <a:lnTo>
                    <a:pt x="366" y="211"/>
                  </a:lnTo>
                  <a:lnTo>
                    <a:pt x="372" y="215"/>
                  </a:lnTo>
                  <a:lnTo>
                    <a:pt x="378" y="220"/>
                  </a:lnTo>
                  <a:lnTo>
                    <a:pt x="383" y="225"/>
                  </a:lnTo>
                  <a:lnTo>
                    <a:pt x="388" y="230"/>
                  </a:lnTo>
                  <a:lnTo>
                    <a:pt x="392" y="236"/>
                  </a:lnTo>
                  <a:lnTo>
                    <a:pt x="395" y="242"/>
                  </a:lnTo>
                  <a:lnTo>
                    <a:pt x="398" y="249"/>
                  </a:lnTo>
                  <a:lnTo>
                    <a:pt x="400" y="255"/>
                  </a:lnTo>
                  <a:lnTo>
                    <a:pt x="402" y="262"/>
                  </a:lnTo>
                  <a:lnTo>
                    <a:pt x="403" y="269"/>
                  </a:lnTo>
                  <a:lnTo>
                    <a:pt x="403" y="277"/>
                  </a:lnTo>
                  <a:lnTo>
                    <a:pt x="403" y="286"/>
                  </a:lnTo>
                  <a:lnTo>
                    <a:pt x="402" y="294"/>
                  </a:lnTo>
                  <a:lnTo>
                    <a:pt x="400" y="302"/>
                  </a:lnTo>
                  <a:lnTo>
                    <a:pt x="398" y="310"/>
                  </a:lnTo>
                  <a:lnTo>
                    <a:pt x="395" y="318"/>
                  </a:lnTo>
                  <a:lnTo>
                    <a:pt x="392" y="326"/>
                  </a:lnTo>
                  <a:lnTo>
                    <a:pt x="388" y="333"/>
                  </a:lnTo>
                  <a:lnTo>
                    <a:pt x="383" y="341"/>
                  </a:lnTo>
                  <a:lnTo>
                    <a:pt x="378" y="348"/>
                  </a:lnTo>
                  <a:lnTo>
                    <a:pt x="372" y="355"/>
                  </a:lnTo>
                  <a:lnTo>
                    <a:pt x="366" y="361"/>
                  </a:lnTo>
                  <a:lnTo>
                    <a:pt x="359" y="368"/>
                  </a:lnTo>
                  <a:lnTo>
                    <a:pt x="342" y="381"/>
                  </a:lnTo>
                  <a:lnTo>
                    <a:pt x="324" y="393"/>
                  </a:lnTo>
                  <a:lnTo>
                    <a:pt x="311" y="399"/>
                  </a:lnTo>
                  <a:lnTo>
                    <a:pt x="298" y="405"/>
                  </a:lnTo>
                  <a:lnTo>
                    <a:pt x="282" y="411"/>
                  </a:lnTo>
                  <a:lnTo>
                    <a:pt x="265" y="416"/>
                  </a:lnTo>
                  <a:lnTo>
                    <a:pt x="246" y="421"/>
                  </a:lnTo>
                  <a:lnTo>
                    <a:pt x="224" y="426"/>
                  </a:lnTo>
                  <a:lnTo>
                    <a:pt x="201" y="431"/>
                  </a:lnTo>
                  <a:lnTo>
                    <a:pt x="176" y="435"/>
                  </a:lnTo>
                  <a:lnTo>
                    <a:pt x="183" y="438"/>
                  </a:lnTo>
                  <a:lnTo>
                    <a:pt x="190" y="443"/>
                  </a:lnTo>
                  <a:lnTo>
                    <a:pt x="197" y="449"/>
                  </a:lnTo>
                  <a:lnTo>
                    <a:pt x="204" y="457"/>
                  </a:lnTo>
                  <a:lnTo>
                    <a:pt x="211" y="466"/>
                  </a:lnTo>
                  <a:lnTo>
                    <a:pt x="218" y="477"/>
                  </a:lnTo>
                  <a:lnTo>
                    <a:pt x="225" y="489"/>
                  </a:lnTo>
                  <a:lnTo>
                    <a:pt x="231" y="502"/>
                  </a:lnTo>
                  <a:lnTo>
                    <a:pt x="240" y="519"/>
                  </a:lnTo>
                  <a:lnTo>
                    <a:pt x="247" y="533"/>
                  </a:lnTo>
                  <a:lnTo>
                    <a:pt x="253" y="544"/>
                  </a:lnTo>
                  <a:lnTo>
                    <a:pt x="257" y="552"/>
                  </a:lnTo>
                  <a:lnTo>
                    <a:pt x="262" y="558"/>
                  </a:lnTo>
                  <a:lnTo>
                    <a:pt x="268" y="564"/>
                  </a:lnTo>
                  <a:lnTo>
                    <a:pt x="273" y="568"/>
                  </a:lnTo>
                  <a:lnTo>
                    <a:pt x="278" y="572"/>
                  </a:lnTo>
                  <a:lnTo>
                    <a:pt x="284" y="575"/>
                  </a:lnTo>
                  <a:lnTo>
                    <a:pt x="290" y="577"/>
                  </a:lnTo>
                  <a:lnTo>
                    <a:pt x="295" y="579"/>
                  </a:lnTo>
                  <a:lnTo>
                    <a:pt x="301" y="579"/>
                  </a:lnTo>
                  <a:lnTo>
                    <a:pt x="308" y="578"/>
                  </a:lnTo>
                  <a:lnTo>
                    <a:pt x="315" y="577"/>
                  </a:lnTo>
                  <a:lnTo>
                    <a:pt x="322" y="574"/>
                  </a:lnTo>
                  <a:lnTo>
                    <a:pt x="327" y="570"/>
                  </a:lnTo>
                  <a:lnTo>
                    <a:pt x="332" y="566"/>
                  </a:lnTo>
                  <a:lnTo>
                    <a:pt x="336" y="560"/>
                  </a:lnTo>
                  <a:lnTo>
                    <a:pt x="338" y="554"/>
                  </a:lnTo>
                  <a:lnTo>
                    <a:pt x="338" y="548"/>
                  </a:lnTo>
                  <a:lnTo>
                    <a:pt x="338" y="544"/>
                  </a:lnTo>
                  <a:lnTo>
                    <a:pt x="337" y="541"/>
                  </a:lnTo>
                  <a:lnTo>
                    <a:pt x="336" y="538"/>
                  </a:lnTo>
                  <a:lnTo>
                    <a:pt x="334" y="534"/>
                  </a:lnTo>
                  <a:lnTo>
                    <a:pt x="328" y="529"/>
                  </a:lnTo>
                  <a:lnTo>
                    <a:pt x="320" y="524"/>
                  </a:lnTo>
                  <a:lnTo>
                    <a:pt x="311" y="519"/>
                  </a:lnTo>
                  <a:lnTo>
                    <a:pt x="306" y="513"/>
                  </a:lnTo>
                  <a:lnTo>
                    <a:pt x="304" y="510"/>
                  </a:lnTo>
                  <a:lnTo>
                    <a:pt x="302" y="507"/>
                  </a:lnTo>
                  <a:lnTo>
                    <a:pt x="301" y="504"/>
                  </a:lnTo>
                  <a:lnTo>
                    <a:pt x="301" y="500"/>
                  </a:lnTo>
                  <a:lnTo>
                    <a:pt x="301" y="495"/>
                  </a:lnTo>
                  <a:lnTo>
                    <a:pt x="302" y="490"/>
                  </a:lnTo>
                  <a:lnTo>
                    <a:pt x="304" y="486"/>
                  </a:lnTo>
                  <a:lnTo>
                    <a:pt x="306" y="483"/>
                  </a:lnTo>
                  <a:lnTo>
                    <a:pt x="309" y="481"/>
                  </a:lnTo>
                  <a:lnTo>
                    <a:pt x="313" y="479"/>
                  </a:lnTo>
                  <a:lnTo>
                    <a:pt x="318" y="478"/>
                  </a:lnTo>
                  <a:lnTo>
                    <a:pt x="323" y="478"/>
                  </a:lnTo>
                  <a:lnTo>
                    <a:pt x="332" y="478"/>
                  </a:lnTo>
                  <a:lnTo>
                    <a:pt x="340" y="481"/>
                  </a:lnTo>
                  <a:lnTo>
                    <a:pt x="346" y="484"/>
                  </a:lnTo>
                  <a:lnTo>
                    <a:pt x="352" y="489"/>
                  </a:lnTo>
                  <a:lnTo>
                    <a:pt x="356" y="496"/>
                  </a:lnTo>
                  <a:lnTo>
                    <a:pt x="359" y="503"/>
                  </a:lnTo>
                  <a:lnTo>
                    <a:pt x="361" y="513"/>
                  </a:lnTo>
                  <a:lnTo>
                    <a:pt x="362" y="523"/>
                  </a:lnTo>
                  <a:lnTo>
                    <a:pt x="361" y="532"/>
                  </a:lnTo>
                  <a:lnTo>
                    <a:pt x="360" y="541"/>
                  </a:lnTo>
                  <a:lnTo>
                    <a:pt x="358" y="548"/>
                  </a:lnTo>
                  <a:lnTo>
                    <a:pt x="355" y="555"/>
                  </a:lnTo>
                  <a:lnTo>
                    <a:pt x="351" y="562"/>
                  </a:lnTo>
                  <a:lnTo>
                    <a:pt x="347" y="568"/>
                  </a:lnTo>
                  <a:lnTo>
                    <a:pt x="341" y="574"/>
                  </a:lnTo>
                  <a:lnTo>
                    <a:pt x="335" y="580"/>
                  </a:lnTo>
                  <a:lnTo>
                    <a:pt x="329" y="585"/>
                  </a:lnTo>
                  <a:lnTo>
                    <a:pt x="322" y="589"/>
                  </a:lnTo>
                  <a:lnTo>
                    <a:pt x="314" y="592"/>
                  </a:lnTo>
                  <a:lnTo>
                    <a:pt x="307" y="595"/>
                  </a:lnTo>
                  <a:lnTo>
                    <a:pt x="300" y="597"/>
                  </a:lnTo>
                  <a:lnTo>
                    <a:pt x="292" y="599"/>
                  </a:lnTo>
                  <a:lnTo>
                    <a:pt x="283" y="600"/>
                  </a:lnTo>
                  <a:lnTo>
                    <a:pt x="275" y="600"/>
                  </a:lnTo>
                  <a:lnTo>
                    <a:pt x="263" y="600"/>
                  </a:lnTo>
                  <a:lnTo>
                    <a:pt x="253" y="598"/>
                  </a:lnTo>
                  <a:lnTo>
                    <a:pt x="242" y="595"/>
                  </a:lnTo>
                  <a:lnTo>
                    <a:pt x="232" y="590"/>
                  </a:lnTo>
                  <a:lnTo>
                    <a:pt x="223" y="585"/>
                  </a:lnTo>
                  <a:lnTo>
                    <a:pt x="214" y="578"/>
                  </a:lnTo>
                  <a:lnTo>
                    <a:pt x="206" y="570"/>
                  </a:lnTo>
                  <a:lnTo>
                    <a:pt x="198" y="561"/>
                  </a:lnTo>
                  <a:lnTo>
                    <a:pt x="189" y="548"/>
                  </a:lnTo>
                  <a:lnTo>
                    <a:pt x="178" y="530"/>
                  </a:lnTo>
                  <a:lnTo>
                    <a:pt x="167" y="508"/>
                  </a:lnTo>
                  <a:lnTo>
                    <a:pt x="155" y="481"/>
                  </a:lnTo>
                  <a:lnTo>
                    <a:pt x="150" y="471"/>
                  </a:lnTo>
                  <a:lnTo>
                    <a:pt x="145" y="462"/>
                  </a:lnTo>
                  <a:lnTo>
                    <a:pt x="140" y="455"/>
                  </a:lnTo>
                  <a:lnTo>
                    <a:pt x="135" y="449"/>
                  </a:lnTo>
                  <a:lnTo>
                    <a:pt x="129" y="445"/>
                  </a:lnTo>
                  <a:lnTo>
                    <a:pt x="123" y="441"/>
                  </a:lnTo>
                  <a:lnTo>
                    <a:pt x="118" y="439"/>
                  </a:lnTo>
                  <a:lnTo>
                    <a:pt x="112" y="439"/>
                  </a:lnTo>
                  <a:lnTo>
                    <a:pt x="109" y="439"/>
                  </a:lnTo>
                  <a:lnTo>
                    <a:pt x="107" y="439"/>
                  </a:lnTo>
                  <a:close/>
                  <a:moveTo>
                    <a:pt x="114" y="425"/>
                  </a:moveTo>
                  <a:lnTo>
                    <a:pt x="135" y="425"/>
                  </a:lnTo>
                  <a:lnTo>
                    <a:pt x="153" y="424"/>
                  </a:lnTo>
                  <a:lnTo>
                    <a:pt x="169" y="422"/>
                  </a:lnTo>
                  <a:lnTo>
                    <a:pt x="186" y="419"/>
                  </a:lnTo>
                  <a:lnTo>
                    <a:pt x="203" y="415"/>
                  </a:lnTo>
                  <a:lnTo>
                    <a:pt x="220" y="410"/>
                  </a:lnTo>
                  <a:lnTo>
                    <a:pt x="236" y="402"/>
                  </a:lnTo>
                  <a:lnTo>
                    <a:pt x="253" y="394"/>
                  </a:lnTo>
                  <a:lnTo>
                    <a:pt x="269" y="385"/>
                  </a:lnTo>
                  <a:lnTo>
                    <a:pt x="286" y="374"/>
                  </a:lnTo>
                  <a:lnTo>
                    <a:pt x="302" y="362"/>
                  </a:lnTo>
                  <a:lnTo>
                    <a:pt x="308" y="356"/>
                  </a:lnTo>
                  <a:lnTo>
                    <a:pt x="314" y="349"/>
                  </a:lnTo>
                  <a:lnTo>
                    <a:pt x="321" y="343"/>
                  </a:lnTo>
                  <a:lnTo>
                    <a:pt x="326" y="336"/>
                  </a:lnTo>
                  <a:lnTo>
                    <a:pt x="330" y="329"/>
                  </a:lnTo>
                  <a:lnTo>
                    <a:pt x="334" y="322"/>
                  </a:lnTo>
                  <a:lnTo>
                    <a:pt x="337" y="315"/>
                  </a:lnTo>
                  <a:lnTo>
                    <a:pt x="340" y="307"/>
                  </a:lnTo>
                  <a:lnTo>
                    <a:pt x="342" y="300"/>
                  </a:lnTo>
                  <a:lnTo>
                    <a:pt x="343" y="292"/>
                  </a:lnTo>
                  <a:lnTo>
                    <a:pt x="344" y="285"/>
                  </a:lnTo>
                  <a:lnTo>
                    <a:pt x="344" y="276"/>
                  </a:lnTo>
                  <a:lnTo>
                    <a:pt x="344" y="267"/>
                  </a:lnTo>
                  <a:lnTo>
                    <a:pt x="342" y="259"/>
                  </a:lnTo>
                  <a:lnTo>
                    <a:pt x="339" y="252"/>
                  </a:lnTo>
                  <a:lnTo>
                    <a:pt x="335" y="247"/>
                  </a:lnTo>
                  <a:lnTo>
                    <a:pt x="330" y="242"/>
                  </a:lnTo>
                  <a:lnTo>
                    <a:pt x="324" y="239"/>
                  </a:lnTo>
                  <a:lnTo>
                    <a:pt x="315" y="238"/>
                  </a:lnTo>
                  <a:lnTo>
                    <a:pt x="306" y="237"/>
                  </a:lnTo>
                  <a:lnTo>
                    <a:pt x="300" y="237"/>
                  </a:lnTo>
                  <a:lnTo>
                    <a:pt x="294" y="238"/>
                  </a:lnTo>
                  <a:lnTo>
                    <a:pt x="288" y="240"/>
                  </a:lnTo>
                  <a:lnTo>
                    <a:pt x="282" y="242"/>
                  </a:lnTo>
                  <a:lnTo>
                    <a:pt x="269" y="247"/>
                  </a:lnTo>
                  <a:lnTo>
                    <a:pt x="255" y="255"/>
                  </a:lnTo>
                  <a:lnTo>
                    <a:pt x="241" y="265"/>
                  </a:lnTo>
                  <a:lnTo>
                    <a:pt x="227" y="277"/>
                  </a:lnTo>
                  <a:lnTo>
                    <a:pt x="212" y="293"/>
                  </a:lnTo>
                  <a:lnTo>
                    <a:pt x="196" y="309"/>
                  </a:lnTo>
                  <a:lnTo>
                    <a:pt x="173" y="337"/>
                  </a:lnTo>
                  <a:lnTo>
                    <a:pt x="151" y="366"/>
                  </a:lnTo>
                  <a:lnTo>
                    <a:pt x="141" y="380"/>
                  </a:lnTo>
                  <a:lnTo>
                    <a:pt x="132" y="394"/>
                  </a:lnTo>
                  <a:lnTo>
                    <a:pt x="122" y="410"/>
                  </a:lnTo>
                  <a:lnTo>
                    <a:pt x="114" y="425"/>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58" name="Freeform 72"/>
            <p:cNvSpPr>
              <a:spLocks noEditPoints="1"/>
            </p:cNvSpPr>
            <p:nvPr userDrawn="1"/>
          </p:nvSpPr>
          <p:spPr bwMode="auto">
            <a:xfrm>
              <a:off x="4594" y="2631"/>
              <a:ext cx="57" cy="74"/>
            </a:xfrm>
            <a:custGeom>
              <a:avLst/>
              <a:gdLst>
                <a:gd name="T0" fmla="*/ 9 w 376"/>
                <a:gd name="T1" fmla="*/ 7 h 397"/>
                <a:gd name="T2" fmla="*/ 8 w 376"/>
                <a:gd name="T3" fmla="*/ 7 h 397"/>
                <a:gd name="T4" fmla="*/ 8 w 376"/>
                <a:gd name="T5" fmla="*/ 9 h 397"/>
                <a:gd name="T6" fmla="*/ 8 w 376"/>
                <a:gd name="T7" fmla="*/ 10 h 397"/>
                <a:gd name="T8" fmla="*/ 7 w 376"/>
                <a:gd name="T9" fmla="*/ 11 h 397"/>
                <a:gd name="T10" fmla="*/ 6 w 376"/>
                <a:gd name="T11" fmla="*/ 12 h 397"/>
                <a:gd name="T12" fmla="*/ 6 w 376"/>
                <a:gd name="T13" fmla="*/ 13 h 397"/>
                <a:gd name="T14" fmla="*/ 5 w 376"/>
                <a:gd name="T15" fmla="*/ 13 h 397"/>
                <a:gd name="T16" fmla="*/ 4 w 376"/>
                <a:gd name="T17" fmla="*/ 14 h 397"/>
                <a:gd name="T18" fmla="*/ 3 w 376"/>
                <a:gd name="T19" fmla="*/ 14 h 397"/>
                <a:gd name="T20" fmla="*/ 3 w 376"/>
                <a:gd name="T21" fmla="*/ 14 h 397"/>
                <a:gd name="T22" fmla="*/ 2 w 376"/>
                <a:gd name="T23" fmla="*/ 13 h 397"/>
                <a:gd name="T24" fmla="*/ 1 w 376"/>
                <a:gd name="T25" fmla="*/ 12 h 397"/>
                <a:gd name="T26" fmla="*/ 0 w 376"/>
                <a:gd name="T27" fmla="*/ 11 h 397"/>
                <a:gd name="T28" fmla="*/ 0 w 376"/>
                <a:gd name="T29" fmla="*/ 9 h 397"/>
                <a:gd name="T30" fmla="*/ 0 w 376"/>
                <a:gd name="T31" fmla="*/ 8 h 397"/>
                <a:gd name="T32" fmla="*/ 0 w 376"/>
                <a:gd name="T33" fmla="*/ 7 h 397"/>
                <a:gd name="T34" fmla="*/ 0 w 376"/>
                <a:gd name="T35" fmla="*/ 5 h 397"/>
                <a:gd name="T36" fmla="*/ 1 w 376"/>
                <a:gd name="T37" fmla="*/ 4 h 397"/>
                <a:gd name="T38" fmla="*/ 1 w 376"/>
                <a:gd name="T39" fmla="*/ 3 h 397"/>
                <a:gd name="T40" fmla="*/ 2 w 376"/>
                <a:gd name="T41" fmla="*/ 2 h 397"/>
                <a:gd name="T42" fmla="*/ 3 w 376"/>
                <a:gd name="T43" fmla="*/ 1 h 397"/>
                <a:gd name="T44" fmla="*/ 3 w 376"/>
                <a:gd name="T45" fmla="*/ 1 h 397"/>
                <a:gd name="T46" fmla="*/ 4 w 376"/>
                <a:gd name="T47" fmla="*/ 0 h 397"/>
                <a:gd name="T48" fmla="*/ 5 w 376"/>
                <a:gd name="T49" fmla="*/ 0 h 397"/>
                <a:gd name="T50" fmla="*/ 6 w 376"/>
                <a:gd name="T51" fmla="*/ 0 h 397"/>
                <a:gd name="T52" fmla="*/ 7 w 376"/>
                <a:gd name="T53" fmla="*/ 0 h 397"/>
                <a:gd name="T54" fmla="*/ 7 w 376"/>
                <a:gd name="T55" fmla="*/ 1 h 397"/>
                <a:gd name="T56" fmla="*/ 8 w 376"/>
                <a:gd name="T57" fmla="*/ 3 h 397"/>
                <a:gd name="T58" fmla="*/ 8 w 376"/>
                <a:gd name="T59" fmla="*/ 4 h 397"/>
                <a:gd name="T60" fmla="*/ 9 w 376"/>
                <a:gd name="T61" fmla="*/ 6 h 397"/>
                <a:gd name="T62" fmla="*/ 7 w 376"/>
                <a:gd name="T63" fmla="*/ 4 h 397"/>
                <a:gd name="T64" fmla="*/ 7 w 376"/>
                <a:gd name="T65" fmla="*/ 2 h 397"/>
                <a:gd name="T66" fmla="*/ 7 w 376"/>
                <a:gd name="T67" fmla="*/ 1 h 397"/>
                <a:gd name="T68" fmla="*/ 6 w 376"/>
                <a:gd name="T69" fmla="*/ 1 h 397"/>
                <a:gd name="T70" fmla="*/ 6 w 376"/>
                <a:gd name="T71" fmla="*/ 1 h 397"/>
                <a:gd name="T72" fmla="*/ 5 w 376"/>
                <a:gd name="T73" fmla="*/ 1 h 397"/>
                <a:gd name="T74" fmla="*/ 5 w 376"/>
                <a:gd name="T75" fmla="*/ 1 h 397"/>
                <a:gd name="T76" fmla="*/ 4 w 376"/>
                <a:gd name="T77" fmla="*/ 1 h 397"/>
                <a:gd name="T78" fmla="*/ 3 w 376"/>
                <a:gd name="T79" fmla="*/ 2 h 397"/>
                <a:gd name="T80" fmla="*/ 3 w 376"/>
                <a:gd name="T81" fmla="*/ 3 h 397"/>
                <a:gd name="T82" fmla="*/ 2 w 376"/>
                <a:gd name="T83" fmla="*/ 4 h 397"/>
                <a:gd name="T84" fmla="*/ 2 w 376"/>
                <a:gd name="T85" fmla="*/ 6 h 397"/>
                <a:gd name="T86" fmla="*/ 2 w 376"/>
                <a:gd name="T87" fmla="*/ 8 h 397"/>
                <a:gd name="T88" fmla="*/ 1 w 376"/>
                <a:gd name="T89" fmla="*/ 10 h 397"/>
                <a:gd name="T90" fmla="*/ 2 w 376"/>
                <a:gd name="T91" fmla="*/ 11 h 397"/>
                <a:gd name="T92" fmla="*/ 2 w 376"/>
                <a:gd name="T93" fmla="*/ 12 h 397"/>
                <a:gd name="T94" fmla="*/ 2 w 376"/>
                <a:gd name="T95" fmla="*/ 12 h 397"/>
                <a:gd name="T96" fmla="*/ 3 w 376"/>
                <a:gd name="T97" fmla="*/ 13 h 397"/>
                <a:gd name="T98" fmla="*/ 3 w 376"/>
                <a:gd name="T99" fmla="*/ 13 h 397"/>
                <a:gd name="T100" fmla="*/ 4 w 376"/>
                <a:gd name="T101" fmla="*/ 13 h 397"/>
                <a:gd name="T102" fmla="*/ 5 w 376"/>
                <a:gd name="T103" fmla="*/ 13 h 397"/>
                <a:gd name="T104" fmla="*/ 5 w 376"/>
                <a:gd name="T105" fmla="*/ 12 h 397"/>
                <a:gd name="T106" fmla="*/ 6 w 376"/>
                <a:gd name="T107" fmla="*/ 11 h 397"/>
                <a:gd name="T108" fmla="*/ 6 w 376"/>
                <a:gd name="T109" fmla="*/ 10 h 397"/>
                <a:gd name="T110" fmla="*/ 7 w 376"/>
                <a:gd name="T111" fmla="*/ 9 h 397"/>
                <a:gd name="T112" fmla="*/ 7 w 376"/>
                <a:gd name="T113" fmla="*/ 7 h 397"/>
                <a:gd name="T114" fmla="*/ 7 w 376"/>
                <a:gd name="T115" fmla="*/ 4 h 39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76" h="397">
                  <a:moveTo>
                    <a:pt x="376" y="164"/>
                  </a:moveTo>
                  <a:lnTo>
                    <a:pt x="376" y="175"/>
                  </a:lnTo>
                  <a:lnTo>
                    <a:pt x="375" y="186"/>
                  </a:lnTo>
                  <a:lnTo>
                    <a:pt x="374" y="196"/>
                  </a:lnTo>
                  <a:lnTo>
                    <a:pt x="372" y="207"/>
                  </a:lnTo>
                  <a:lnTo>
                    <a:pt x="369" y="217"/>
                  </a:lnTo>
                  <a:lnTo>
                    <a:pt x="366" y="227"/>
                  </a:lnTo>
                  <a:lnTo>
                    <a:pt x="363" y="237"/>
                  </a:lnTo>
                  <a:lnTo>
                    <a:pt x="359" y="247"/>
                  </a:lnTo>
                  <a:lnTo>
                    <a:pt x="354" y="257"/>
                  </a:lnTo>
                  <a:lnTo>
                    <a:pt x="349" y="266"/>
                  </a:lnTo>
                  <a:lnTo>
                    <a:pt x="344" y="275"/>
                  </a:lnTo>
                  <a:lnTo>
                    <a:pt x="338" y="284"/>
                  </a:lnTo>
                  <a:lnTo>
                    <a:pt x="324" y="302"/>
                  </a:lnTo>
                  <a:lnTo>
                    <a:pt x="308" y="320"/>
                  </a:lnTo>
                  <a:lnTo>
                    <a:pt x="298" y="329"/>
                  </a:lnTo>
                  <a:lnTo>
                    <a:pt x="288" y="339"/>
                  </a:lnTo>
                  <a:lnTo>
                    <a:pt x="278" y="347"/>
                  </a:lnTo>
                  <a:lnTo>
                    <a:pt x="268" y="354"/>
                  </a:lnTo>
                  <a:lnTo>
                    <a:pt x="258" y="361"/>
                  </a:lnTo>
                  <a:lnTo>
                    <a:pt x="248" y="367"/>
                  </a:lnTo>
                  <a:lnTo>
                    <a:pt x="237" y="373"/>
                  </a:lnTo>
                  <a:lnTo>
                    <a:pt x="227" y="378"/>
                  </a:lnTo>
                  <a:lnTo>
                    <a:pt x="217" y="383"/>
                  </a:lnTo>
                  <a:lnTo>
                    <a:pt x="206" y="386"/>
                  </a:lnTo>
                  <a:lnTo>
                    <a:pt x="196" y="390"/>
                  </a:lnTo>
                  <a:lnTo>
                    <a:pt x="185" y="392"/>
                  </a:lnTo>
                  <a:lnTo>
                    <a:pt x="175" y="395"/>
                  </a:lnTo>
                  <a:lnTo>
                    <a:pt x="164" y="396"/>
                  </a:lnTo>
                  <a:lnTo>
                    <a:pt x="153" y="397"/>
                  </a:lnTo>
                  <a:lnTo>
                    <a:pt x="142" y="397"/>
                  </a:lnTo>
                  <a:lnTo>
                    <a:pt x="126" y="396"/>
                  </a:lnTo>
                  <a:lnTo>
                    <a:pt x="111" y="394"/>
                  </a:lnTo>
                  <a:lnTo>
                    <a:pt x="97" y="390"/>
                  </a:lnTo>
                  <a:lnTo>
                    <a:pt x="83" y="384"/>
                  </a:lnTo>
                  <a:lnTo>
                    <a:pt x="70" y="377"/>
                  </a:lnTo>
                  <a:lnTo>
                    <a:pt x="58" y="368"/>
                  </a:lnTo>
                  <a:lnTo>
                    <a:pt x="47" y="358"/>
                  </a:lnTo>
                  <a:lnTo>
                    <a:pt x="37" y="346"/>
                  </a:lnTo>
                  <a:lnTo>
                    <a:pt x="28" y="334"/>
                  </a:lnTo>
                  <a:lnTo>
                    <a:pt x="20" y="320"/>
                  </a:lnTo>
                  <a:lnTo>
                    <a:pt x="14" y="307"/>
                  </a:lnTo>
                  <a:lnTo>
                    <a:pt x="9" y="294"/>
                  </a:lnTo>
                  <a:lnTo>
                    <a:pt x="5" y="279"/>
                  </a:lnTo>
                  <a:lnTo>
                    <a:pt x="2" y="264"/>
                  </a:lnTo>
                  <a:lnTo>
                    <a:pt x="0" y="249"/>
                  </a:lnTo>
                  <a:lnTo>
                    <a:pt x="0" y="232"/>
                  </a:lnTo>
                  <a:lnTo>
                    <a:pt x="0" y="221"/>
                  </a:lnTo>
                  <a:lnTo>
                    <a:pt x="1" y="211"/>
                  </a:lnTo>
                  <a:lnTo>
                    <a:pt x="2" y="199"/>
                  </a:lnTo>
                  <a:lnTo>
                    <a:pt x="4" y="188"/>
                  </a:lnTo>
                  <a:lnTo>
                    <a:pt x="6" y="178"/>
                  </a:lnTo>
                  <a:lnTo>
                    <a:pt x="9" y="168"/>
                  </a:lnTo>
                  <a:lnTo>
                    <a:pt x="13" y="158"/>
                  </a:lnTo>
                  <a:lnTo>
                    <a:pt x="17" y="148"/>
                  </a:lnTo>
                  <a:lnTo>
                    <a:pt x="21" y="138"/>
                  </a:lnTo>
                  <a:lnTo>
                    <a:pt x="27" y="128"/>
                  </a:lnTo>
                  <a:lnTo>
                    <a:pt x="32" y="118"/>
                  </a:lnTo>
                  <a:lnTo>
                    <a:pt x="38" y="109"/>
                  </a:lnTo>
                  <a:lnTo>
                    <a:pt x="53" y="90"/>
                  </a:lnTo>
                  <a:lnTo>
                    <a:pt x="69" y="71"/>
                  </a:lnTo>
                  <a:lnTo>
                    <a:pt x="77" y="62"/>
                  </a:lnTo>
                  <a:lnTo>
                    <a:pt x="86" y="54"/>
                  </a:lnTo>
                  <a:lnTo>
                    <a:pt x="95" y="47"/>
                  </a:lnTo>
                  <a:lnTo>
                    <a:pt x="105" y="40"/>
                  </a:lnTo>
                  <a:lnTo>
                    <a:pt x="115" y="34"/>
                  </a:lnTo>
                  <a:lnTo>
                    <a:pt x="124" y="28"/>
                  </a:lnTo>
                  <a:lnTo>
                    <a:pt x="134" y="22"/>
                  </a:lnTo>
                  <a:lnTo>
                    <a:pt x="143" y="18"/>
                  </a:lnTo>
                  <a:lnTo>
                    <a:pt x="153" y="13"/>
                  </a:lnTo>
                  <a:lnTo>
                    <a:pt x="163" y="10"/>
                  </a:lnTo>
                  <a:lnTo>
                    <a:pt x="174" y="7"/>
                  </a:lnTo>
                  <a:lnTo>
                    <a:pt x="184" y="4"/>
                  </a:lnTo>
                  <a:lnTo>
                    <a:pt x="194" y="2"/>
                  </a:lnTo>
                  <a:lnTo>
                    <a:pt x="205" y="1"/>
                  </a:lnTo>
                  <a:lnTo>
                    <a:pt x="216" y="0"/>
                  </a:lnTo>
                  <a:lnTo>
                    <a:pt x="227" y="0"/>
                  </a:lnTo>
                  <a:lnTo>
                    <a:pt x="243" y="1"/>
                  </a:lnTo>
                  <a:lnTo>
                    <a:pt x="258" y="3"/>
                  </a:lnTo>
                  <a:lnTo>
                    <a:pt x="272" y="7"/>
                  </a:lnTo>
                  <a:lnTo>
                    <a:pt x="287" y="12"/>
                  </a:lnTo>
                  <a:lnTo>
                    <a:pt x="300" y="19"/>
                  </a:lnTo>
                  <a:lnTo>
                    <a:pt x="312" y="28"/>
                  </a:lnTo>
                  <a:lnTo>
                    <a:pt x="324" y="38"/>
                  </a:lnTo>
                  <a:lnTo>
                    <a:pt x="335" y="50"/>
                  </a:lnTo>
                  <a:lnTo>
                    <a:pt x="345" y="62"/>
                  </a:lnTo>
                  <a:lnTo>
                    <a:pt x="353" y="75"/>
                  </a:lnTo>
                  <a:lnTo>
                    <a:pt x="360" y="90"/>
                  </a:lnTo>
                  <a:lnTo>
                    <a:pt x="366" y="103"/>
                  </a:lnTo>
                  <a:lnTo>
                    <a:pt x="370" y="118"/>
                  </a:lnTo>
                  <a:lnTo>
                    <a:pt x="373" y="133"/>
                  </a:lnTo>
                  <a:lnTo>
                    <a:pt x="375" y="148"/>
                  </a:lnTo>
                  <a:lnTo>
                    <a:pt x="376" y="164"/>
                  </a:lnTo>
                  <a:close/>
                  <a:moveTo>
                    <a:pt x="317" y="127"/>
                  </a:moveTo>
                  <a:lnTo>
                    <a:pt x="317" y="113"/>
                  </a:lnTo>
                  <a:lnTo>
                    <a:pt x="316" y="101"/>
                  </a:lnTo>
                  <a:lnTo>
                    <a:pt x="314" y="90"/>
                  </a:lnTo>
                  <a:lnTo>
                    <a:pt x="312" y="78"/>
                  </a:lnTo>
                  <a:lnTo>
                    <a:pt x="309" y="68"/>
                  </a:lnTo>
                  <a:lnTo>
                    <a:pt x="306" y="59"/>
                  </a:lnTo>
                  <a:lnTo>
                    <a:pt x="301" y="51"/>
                  </a:lnTo>
                  <a:lnTo>
                    <a:pt x="296" y="44"/>
                  </a:lnTo>
                  <a:lnTo>
                    <a:pt x="291" y="38"/>
                  </a:lnTo>
                  <a:lnTo>
                    <a:pt x="284" y="32"/>
                  </a:lnTo>
                  <a:lnTo>
                    <a:pt x="277" y="28"/>
                  </a:lnTo>
                  <a:lnTo>
                    <a:pt x="269" y="24"/>
                  </a:lnTo>
                  <a:lnTo>
                    <a:pt x="261" y="21"/>
                  </a:lnTo>
                  <a:lnTo>
                    <a:pt x="252" y="19"/>
                  </a:lnTo>
                  <a:lnTo>
                    <a:pt x="242" y="17"/>
                  </a:lnTo>
                  <a:lnTo>
                    <a:pt x="232" y="17"/>
                  </a:lnTo>
                  <a:lnTo>
                    <a:pt x="222" y="17"/>
                  </a:lnTo>
                  <a:lnTo>
                    <a:pt x="213" y="18"/>
                  </a:lnTo>
                  <a:lnTo>
                    <a:pt x="204" y="20"/>
                  </a:lnTo>
                  <a:lnTo>
                    <a:pt x="195" y="22"/>
                  </a:lnTo>
                  <a:lnTo>
                    <a:pt x="186" y="25"/>
                  </a:lnTo>
                  <a:lnTo>
                    <a:pt x="178" y="29"/>
                  </a:lnTo>
                  <a:lnTo>
                    <a:pt x="169" y="33"/>
                  </a:lnTo>
                  <a:lnTo>
                    <a:pt x="161" y="38"/>
                  </a:lnTo>
                  <a:lnTo>
                    <a:pt x="153" y="44"/>
                  </a:lnTo>
                  <a:lnTo>
                    <a:pt x="146" y="50"/>
                  </a:lnTo>
                  <a:lnTo>
                    <a:pt x="138" y="57"/>
                  </a:lnTo>
                  <a:lnTo>
                    <a:pt x="131" y="65"/>
                  </a:lnTo>
                  <a:lnTo>
                    <a:pt x="124" y="73"/>
                  </a:lnTo>
                  <a:lnTo>
                    <a:pt x="117" y="83"/>
                  </a:lnTo>
                  <a:lnTo>
                    <a:pt x="110" y="93"/>
                  </a:lnTo>
                  <a:lnTo>
                    <a:pt x="104" y="103"/>
                  </a:lnTo>
                  <a:lnTo>
                    <a:pt x="93" y="122"/>
                  </a:lnTo>
                  <a:lnTo>
                    <a:pt x="84" y="140"/>
                  </a:lnTo>
                  <a:lnTo>
                    <a:pt x="77" y="159"/>
                  </a:lnTo>
                  <a:lnTo>
                    <a:pt x="71" y="178"/>
                  </a:lnTo>
                  <a:lnTo>
                    <a:pt x="66" y="198"/>
                  </a:lnTo>
                  <a:lnTo>
                    <a:pt x="63" y="219"/>
                  </a:lnTo>
                  <a:lnTo>
                    <a:pt x="61" y="239"/>
                  </a:lnTo>
                  <a:lnTo>
                    <a:pt x="60" y="260"/>
                  </a:lnTo>
                  <a:lnTo>
                    <a:pt x="61" y="274"/>
                  </a:lnTo>
                  <a:lnTo>
                    <a:pt x="62" y="287"/>
                  </a:lnTo>
                  <a:lnTo>
                    <a:pt x="63" y="300"/>
                  </a:lnTo>
                  <a:lnTo>
                    <a:pt x="66" y="311"/>
                  </a:lnTo>
                  <a:lnTo>
                    <a:pt x="69" y="322"/>
                  </a:lnTo>
                  <a:lnTo>
                    <a:pt x="72" y="331"/>
                  </a:lnTo>
                  <a:lnTo>
                    <a:pt x="77" y="341"/>
                  </a:lnTo>
                  <a:lnTo>
                    <a:pt x="82" y="349"/>
                  </a:lnTo>
                  <a:lnTo>
                    <a:pt x="88" y="356"/>
                  </a:lnTo>
                  <a:lnTo>
                    <a:pt x="94" y="362"/>
                  </a:lnTo>
                  <a:lnTo>
                    <a:pt x="102" y="367"/>
                  </a:lnTo>
                  <a:lnTo>
                    <a:pt x="110" y="371"/>
                  </a:lnTo>
                  <a:lnTo>
                    <a:pt x="118" y="374"/>
                  </a:lnTo>
                  <a:lnTo>
                    <a:pt x="128" y="376"/>
                  </a:lnTo>
                  <a:lnTo>
                    <a:pt x="137" y="378"/>
                  </a:lnTo>
                  <a:lnTo>
                    <a:pt x="148" y="378"/>
                  </a:lnTo>
                  <a:lnTo>
                    <a:pt x="157" y="378"/>
                  </a:lnTo>
                  <a:lnTo>
                    <a:pt x="166" y="377"/>
                  </a:lnTo>
                  <a:lnTo>
                    <a:pt x="175" y="375"/>
                  </a:lnTo>
                  <a:lnTo>
                    <a:pt x="183" y="372"/>
                  </a:lnTo>
                  <a:lnTo>
                    <a:pt x="192" y="369"/>
                  </a:lnTo>
                  <a:lnTo>
                    <a:pt x="200" y="365"/>
                  </a:lnTo>
                  <a:lnTo>
                    <a:pt x="208" y="361"/>
                  </a:lnTo>
                  <a:lnTo>
                    <a:pt x="216" y="355"/>
                  </a:lnTo>
                  <a:lnTo>
                    <a:pt x="224" y="349"/>
                  </a:lnTo>
                  <a:lnTo>
                    <a:pt x="231" y="342"/>
                  </a:lnTo>
                  <a:lnTo>
                    <a:pt x="239" y="335"/>
                  </a:lnTo>
                  <a:lnTo>
                    <a:pt x="246" y="326"/>
                  </a:lnTo>
                  <a:lnTo>
                    <a:pt x="253" y="317"/>
                  </a:lnTo>
                  <a:lnTo>
                    <a:pt x="260" y="307"/>
                  </a:lnTo>
                  <a:lnTo>
                    <a:pt x="266" y="297"/>
                  </a:lnTo>
                  <a:lnTo>
                    <a:pt x="273" y="286"/>
                  </a:lnTo>
                  <a:lnTo>
                    <a:pt x="284" y="266"/>
                  </a:lnTo>
                  <a:lnTo>
                    <a:pt x="293" y="247"/>
                  </a:lnTo>
                  <a:lnTo>
                    <a:pt x="300" y="227"/>
                  </a:lnTo>
                  <a:lnTo>
                    <a:pt x="307" y="207"/>
                  </a:lnTo>
                  <a:lnTo>
                    <a:pt x="311" y="187"/>
                  </a:lnTo>
                  <a:lnTo>
                    <a:pt x="315" y="167"/>
                  </a:lnTo>
                  <a:lnTo>
                    <a:pt x="317" y="147"/>
                  </a:lnTo>
                  <a:lnTo>
                    <a:pt x="317" y="127"/>
                  </a:lnTo>
                  <a:close/>
                </a:path>
              </a:pathLst>
            </a:custGeom>
            <a:solidFill>
              <a:srgbClr val="CC2D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grpSp>
          <p:nvGrpSpPr>
            <p:cNvPr id="1059" name="Group 96"/>
            <p:cNvGrpSpPr>
              <a:grpSpLocks/>
            </p:cNvGrpSpPr>
            <p:nvPr userDrawn="1"/>
          </p:nvGrpSpPr>
          <p:grpSpPr bwMode="auto">
            <a:xfrm>
              <a:off x="1920" y="2592"/>
              <a:ext cx="1101" cy="150"/>
              <a:chOff x="3265" y="2400"/>
              <a:chExt cx="1101" cy="150"/>
            </a:xfrm>
          </p:grpSpPr>
          <p:sp>
            <p:nvSpPr>
              <p:cNvPr id="1060" name="Freeform 76"/>
              <p:cNvSpPr>
                <a:spLocks/>
              </p:cNvSpPr>
              <p:nvPr userDrawn="1"/>
            </p:nvSpPr>
            <p:spPr bwMode="auto">
              <a:xfrm>
                <a:off x="3265" y="2412"/>
                <a:ext cx="86" cy="102"/>
              </a:xfrm>
              <a:custGeom>
                <a:avLst/>
                <a:gdLst>
                  <a:gd name="T0" fmla="*/ 11 w 558"/>
                  <a:gd name="T1" fmla="*/ 2 h 535"/>
                  <a:gd name="T2" fmla="*/ 11 w 558"/>
                  <a:gd name="T3" fmla="*/ 2 h 535"/>
                  <a:gd name="T4" fmla="*/ 10 w 558"/>
                  <a:gd name="T5" fmla="*/ 1 h 535"/>
                  <a:gd name="T6" fmla="*/ 10 w 558"/>
                  <a:gd name="T7" fmla="*/ 1 h 535"/>
                  <a:gd name="T8" fmla="*/ 9 w 558"/>
                  <a:gd name="T9" fmla="*/ 1 h 535"/>
                  <a:gd name="T10" fmla="*/ 9 w 558"/>
                  <a:gd name="T11" fmla="*/ 0 h 535"/>
                  <a:gd name="T12" fmla="*/ 9 w 558"/>
                  <a:gd name="T13" fmla="*/ 0 h 535"/>
                  <a:gd name="T14" fmla="*/ 10 w 558"/>
                  <a:gd name="T15" fmla="*/ 0 h 535"/>
                  <a:gd name="T16" fmla="*/ 11 w 558"/>
                  <a:gd name="T17" fmla="*/ 0 h 535"/>
                  <a:gd name="T18" fmla="*/ 12 w 558"/>
                  <a:gd name="T19" fmla="*/ 0 h 535"/>
                  <a:gd name="T20" fmla="*/ 13 w 558"/>
                  <a:gd name="T21" fmla="*/ 0 h 535"/>
                  <a:gd name="T22" fmla="*/ 13 w 558"/>
                  <a:gd name="T23" fmla="*/ 0 h 535"/>
                  <a:gd name="T24" fmla="*/ 13 w 558"/>
                  <a:gd name="T25" fmla="*/ 1 h 535"/>
                  <a:gd name="T26" fmla="*/ 13 w 558"/>
                  <a:gd name="T27" fmla="*/ 1 h 535"/>
                  <a:gd name="T28" fmla="*/ 12 w 558"/>
                  <a:gd name="T29" fmla="*/ 1 h 535"/>
                  <a:gd name="T30" fmla="*/ 12 w 558"/>
                  <a:gd name="T31" fmla="*/ 2 h 535"/>
                  <a:gd name="T32" fmla="*/ 12 w 558"/>
                  <a:gd name="T33" fmla="*/ 3 h 535"/>
                  <a:gd name="T34" fmla="*/ 11 w 558"/>
                  <a:gd name="T35" fmla="*/ 15 h 535"/>
                  <a:gd name="T36" fmla="*/ 11 w 558"/>
                  <a:gd name="T37" fmla="*/ 17 h 535"/>
                  <a:gd name="T38" fmla="*/ 10 w 558"/>
                  <a:gd name="T39" fmla="*/ 18 h 535"/>
                  <a:gd name="T40" fmla="*/ 9 w 558"/>
                  <a:gd name="T41" fmla="*/ 19 h 535"/>
                  <a:gd name="T42" fmla="*/ 7 w 558"/>
                  <a:gd name="T43" fmla="*/ 19 h 535"/>
                  <a:gd name="T44" fmla="*/ 5 w 558"/>
                  <a:gd name="T45" fmla="*/ 19 h 535"/>
                  <a:gd name="T46" fmla="*/ 4 w 558"/>
                  <a:gd name="T47" fmla="*/ 19 h 535"/>
                  <a:gd name="T48" fmla="*/ 3 w 558"/>
                  <a:gd name="T49" fmla="*/ 18 h 535"/>
                  <a:gd name="T50" fmla="*/ 2 w 558"/>
                  <a:gd name="T51" fmla="*/ 16 h 535"/>
                  <a:gd name="T52" fmla="*/ 2 w 558"/>
                  <a:gd name="T53" fmla="*/ 14 h 535"/>
                  <a:gd name="T54" fmla="*/ 2 w 558"/>
                  <a:gd name="T55" fmla="*/ 2 h 535"/>
                  <a:gd name="T56" fmla="*/ 2 w 558"/>
                  <a:gd name="T57" fmla="*/ 1 h 535"/>
                  <a:gd name="T58" fmla="*/ 1 w 558"/>
                  <a:gd name="T59" fmla="*/ 1 h 535"/>
                  <a:gd name="T60" fmla="*/ 0 w 558"/>
                  <a:gd name="T61" fmla="*/ 1 h 535"/>
                  <a:gd name="T62" fmla="*/ 0 w 558"/>
                  <a:gd name="T63" fmla="*/ 0 h 535"/>
                  <a:gd name="T64" fmla="*/ 0 w 558"/>
                  <a:gd name="T65" fmla="*/ 0 h 535"/>
                  <a:gd name="T66" fmla="*/ 1 w 558"/>
                  <a:gd name="T67" fmla="*/ 0 h 535"/>
                  <a:gd name="T68" fmla="*/ 2 w 558"/>
                  <a:gd name="T69" fmla="*/ 0 h 535"/>
                  <a:gd name="T70" fmla="*/ 3 w 558"/>
                  <a:gd name="T71" fmla="*/ 0 h 535"/>
                  <a:gd name="T72" fmla="*/ 4 w 558"/>
                  <a:gd name="T73" fmla="*/ 0 h 535"/>
                  <a:gd name="T74" fmla="*/ 5 w 558"/>
                  <a:gd name="T75" fmla="*/ 0 h 535"/>
                  <a:gd name="T76" fmla="*/ 5 w 558"/>
                  <a:gd name="T77" fmla="*/ 0 h 535"/>
                  <a:gd name="T78" fmla="*/ 5 w 558"/>
                  <a:gd name="T79" fmla="*/ 1 h 535"/>
                  <a:gd name="T80" fmla="*/ 4 w 558"/>
                  <a:gd name="T81" fmla="*/ 1 h 535"/>
                  <a:gd name="T82" fmla="*/ 4 w 558"/>
                  <a:gd name="T83" fmla="*/ 1 h 535"/>
                  <a:gd name="T84" fmla="*/ 3 w 558"/>
                  <a:gd name="T85" fmla="*/ 2 h 535"/>
                  <a:gd name="T86" fmla="*/ 3 w 558"/>
                  <a:gd name="T87" fmla="*/ 13 h 535"/>
                  <a:gd name="T88" fmla="*/ 4 w 558"/>
                  <a:gd name="T89" fmla="*/ 15 h 535"/>
                  <a:gd name="T90" fmla="*/ 4 w 558"/>
                  <a:gd name="T91" fmla="*/ 17 h 535"/>
                  <a:gd name="T92" fmla="*/ 4 w 558"/>
                  <a:gd name="T93" fmla="*/ 18 h 535"/>
                  <a:gd name="T94" fmla="*/ 5 w 558"/>
                  <a:gd name="T95" fmla="*/ 18 h 535"/>
                  <a:gd name="T96" fmla="*/ 6 w 558"/>
                  <a:gd name="T97" fmla="*/ 19 h 535"/>
                  <a:gd name="T98" fmla="*/ 8 w 558"/>
                  <a:gd name="T99" fmla="*/ 18 h 535"/>
                  <a:gd name="T100" fmla="*/ 10 w 558"/>
                  <a:gd name="T101" fmla="*/ 18 h 535"/>
                  <a:gd name="T102" fmla="*/ 10 w 558"/>
                  <a:gd name="T103" fmla="*/ 17 h 535"/>
                  <a:gd name="T104" fmla="*/ 11 w 558"/>
                  <a:gd name="T105" fmla="*/ 16 h 535"/>
                  <a:gd name="T106" fmla="*/ 11 w 558"/>
                  <a:gd name="T107" fmla="*/ 15 h 53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58" h="535">
                    <a:moveTo>
                      <a:pt x="464" y="355"/>
                    </a:moveTo>
                    <a:lnTo>
                      <a:pt x="464" y="124"/>
                    </a:lnTo>
                    <a:lnTo>
                      <a:pt x="463" y="94"/>
                    </a:lnTo>
                    <a:lnTo>
                      <a:pt x="461" y="70"/>
                    </a:lnTo>
                    <a:lnTo>
                      <a:pt x="460" y="60"/>
                    </a:lnTo>
                    <a:lnTo>
                      <a:pt x="458" y="52"/>
                    </a:lnTo>
                    <a:lnTo>
                      <a:pt x="456" y="46"/>
                    </a:lnTo>
                    <a:lnTo>
                      <a:pt x="454" y="41"/>
                    </a:lnTo>
                    <a:lnTo>
                      <a:pt x="451" y="37"/>
                    </a:lnTo>
                    <a:lnTo>
                      <a:pt x="447" y="33"/>
                    </a:lnTo>
                    <a:lnTo>
                      <a:pt x="442" y="29"/>
                    </a:lnTo>
                    <a:lnTo>
                      <a:pt x="436" y="27"/>
                    </a:lnTo>
                    <a:lnTo>
                      <a:pt x="429" y="24"/>
                    </a:lnTo>
                    <a:lnTo>
                      <a:pt x="422" y="23"/>
                    </a:lnTo>
                    <a:lnTo>
                      <a:pt x="413" y="22"/>
                    </a:lnTo>
                    <a:lnTo>
                      <a:pt x="404" y="22"/>
                    </a:lnTo>
                    <a:lnTo>
                      <a:pt x="394" y="21"/>
                    </a:lnTo>
                    <a:lnTo>
                      <a:pt x="387" y="19"/>
                    </a:lnTo>
                    <a:lnTo>
                      <a:pt x="384" y="18"/>
                    </a:lnTo>
                    <a:lnTo>
                      <a:pt x="382" y="16"/>
                    </a:lnTo>
                    <a:lnTo>
                      <a:pt x="381" y="14"/>
                    </a:lnTo>
                    <a:lnTo>
                      <a:pt x="381" y="11"/>
                    </a:lnTo>
                    <a:lnTo>
                      <a:pt x="381" y="8"/>
                    </a:lnTo>
                    <a:lnTo>
                      <a:pt x="382" y="6"/>
                    </a:lnTo>
                    <a:lnTo>
                      <a:pt x="383" y="4"/>
                    </a:lnTo>
                    <a:lnTo>
                      <a:pt x="385" y="2"/>
                    </a:lnTo>
                    <a:lnTo>
                      <a:pt x="391" y="0"/>
                    </a:lnTo>
                    <a:lnTo>
                      <a:pt x="399" y="0"/>
                    </a:lnTo>
                    <a:lnTo>
                      <a:pt x="406" y="0"/>
                    </a:lnTo>
                    <a:lnTo>
                      <a:pt x="414" y="0"/>
                    </a:lnTo>
                    <a:lnTo>
                      <a:pt x="425" y="0"/>
                    </a:lnTo>
                    <a:lnTo>
                      <a:pt x="436" y="1"/>
                    </a:lnTo>
                    <a:lnTo>
                      <a:pt x="448" y="2"/>
                    </a:lnTo>
                    <a:lnTo>
                      <a:pt x="458" y="2"/>
                    </a:lnTo>
                    <a:lnTo>
                      <a:pt x="467" y="3"/>
                    </a:lnTo>
                    <a:lnTo>
                      <a:pt x="474" y="3"/>
                    </a:lnTo>
                    <a:lnTo>
                      <a:pt x="480" y="3"/>
                    </a:lnTo>
                    <a:lnTo>
                      <a:pt x="488" y="2"/>
                    </a:lnTo>
                    <a:lnTo>
                      <a:pt x="497" y="2"/>
                    </a:lnTo>
                    <a:lnTo>
                      <a:pt x="507" y="1"/>
                    </a:lnTo>
                    <a:lnTo>
                      <a:pt x="518" y="0"/>
                    </a:lnTo>
                    <a:lnTo>
                      <a:pt x="527" y="0"/>
                    </a:lnTo>
                    <a:lnTo>
                      <a:pt x="535" y="0"/>
                    </a:lnTo>
                    <a:lnTo>
                      <a:pt x="541" y="0"/>
                    </a:lnTo>
                    <a:lnTo>
                      <a:pt x="548" y="0"/>
                    </a:lnTo>
                    <a:lnTo>
                      <a:pt x="554" y="2"/>
                    </a:lnTo>
                    <a:lnTo>
                      <a:pt x="556" y="4"/>
                    </a:lnTo>
                    <a:lnTo>
                      <a:pt x="557" y="6"/>
                    </a:lnTo>
                    <a:lnTo>
                      <a:pt x="558" y="8"/>
                    </a:lnTo>
                    <a:lnTo>
                      <a:pt x="558" y="10"/>
                    </a:lnTo>
                    <a:lnTo>
                      <a:pt x="558" y="13"/>
                    </a:lnTo>
                    <a:lnTo>
                      <a:pt x="557" y="16"/>
                    </a:lnTo>
                    <a:lnTo>
                      <a:pt x="555" y="18"/>
                    </a:lnTo>
                    <a:lnTo>
                      <a:pt x="552" y="19"/>
                    </a:lnTo>
                    <a:lnTo>
                      <a:pt x="543" y="21"/>
                    </a:lnTo>
                    <a:lnTo>
                      <a:pt x="532" y="22"/>
                    </a:lnTo>
                    <a:lnTo>
                      <a:pt x="524" y="22"/>
                    </a:lnTo>
                    <a:lnTo>
                      <a:pt x="517" y="23"/>
                    </a:lnTo>
                    <a:lnTo>
                      <a:pt x="510" y="25"/>
                    </a:lnTo>
                    <a:lnTo>
                      <a:pt x="505" y="27"/>
                    </a:lnTo>
                    <a:lnTo>
                      <a:pt x="500" y="30"/>
                    </a:lnTo>
                    <a:lnTo>
                      <a:pt x="496" y="34"/>
                    </a:lnTo>
                    <a:lnTo>
                      <a:pt x="493" y="38"/>
                    </a:lnTo>
                    <a:lnTo>
                      <a:pt x="491" y="43"/>
                    </a:lnTo>
                    <a:lnTo>
                      <a:pt x="489" y="50"/>
                    </a:lnTo>
                    <a:lnTo>
                      <a:pt x="488" y="61"/>
                    </a:lnTo>
                    <a:lnTo>
                      <a:pt x="487" y="75"/>
                    </a:lnTo>
                    <a:lnTo>
                      <a:pt x="487" y="93"/>
                    </a:lnTo>
                    <a:lnTo>
                      <a:pt x="487" y="356"/>
                    </a:lnTo>
                    <a:lnTo>
                      <a:pt x="486" y="380"/>
                    </a:lnTo>
                    <a:lnTo>
                      <a:pt x="485" y="400"/>
                    </a:lnTo>
                    <a:lnTo>
                      <a:pt x="483" y="416"/>
                    </a:lnTo>
                    <a:lnTo>
                      <a:pt x="481" y="429"/>
                    </a:lnTo>
                    <a:lnTo>
                      <a:pt x="476" y="443"/>
                    </a:lnTo>
                    <a:lnTo>
                      <a:pt x="470" y="456"/>
                    </a:lnTo>
                    <a:lnTo>
                      <a:pt x="463" y="468"/>
                    </a:lnTo>
                    <a:lnTo>
                      <a:pt x="454" y="479"/>
                    </a:lnTo>
                    <a:lnTo>
                      <a:pt x="443" y="489"/>
                    </a:lnTo>
                    <a:lnTo>
                      <a:pt x="431" y="498"/>
                    </a:lnTo>
                    <a:lnTo>
                      <a:pt x="417" y="507"/>
                    </a:lnTo>
                    <a:lnTo>
                      <a:pt x="402" y="514"/>
                    </a:lnTo>
                    <a:lnTo>
                      <a:pt x="389" y="519"/>
                    </a:lnTo>
                    <a:lnTo>
                      <a:pt x="376" y="523"/>
                    </a:lnTo>
                    <a:lnTo>
                      <a:pt x="362" y="527"/>
                    </a:lnTo>
                    <a:lnTo>
                      <a:pt x="347" y="530"/>
                    </a:lnTo>
                    <a:lnTo>
                      <a:pt x="332" y="532"/>
                    </a:lnTo>
                    <a:lnTo>
                      <a:pt x="315" y="534"/>
                    </a:lnTo>
                    <a:lnTo>
                      <a:pt x="299" y="535"/>
                    </a:lnTo>
                    <a:lnTo>
                      <a:pt x="282" y="535"/>
                    </a:lnTo>
                    <a:lnTo>
                      <a:pt x="261" y="535"/>
                    </a:lnTo>
                    <a:lnTo>
                      <a:pt x="241" y="534"/>
                    </a:lnTo>
                    <a:lnTo>
                      <a:pt x="222" y="532"/>
                    </a:lnTo>
                    <a:lnTo>
                      <a:pt x="204" y="529"/>
                    </a:lnTo>
                    <a:lnTo>
                      <a:pt x="188" y="525"/>
                    </a:lnTo>
                    <a:lnTo>
                      <a:pt x="173" y="521"/>
                    </a:lnTo>
                    <a:lnTo>
                      <a:pt x="158" y="516"/>
                    </a:lnTo>
                    <a:lnTo>
                      <a:pt x="145" y="510"/>
                    </a:lnTo>
                    <a:lnTo>
                      <a:pt x="132" y="502"/>
                    </a:lnTo>
                    <a:lnTo>
                      <a:pt x="122" y="495"/>
                    </a:lnTo>
                    <a:lnTo>
                      <a:pt x="112" y="487"/>
                    </a:lnTo>
                    <a:lnTo>
                      <a:pt x="104" y="478"/>
                    </a:lnTo>
                    <a:lnTo>
                      <a:pt x="96" y="468"/>
                    </a:lnTo>
                    <a:lnTo>
                      <a:pt x="90" y="457"/>
                    </a:lnTo>
                    <a:lnTo>
                      <a:pt x="85" y="446"/>
                    </a:lnTo>
                    <a:lnTo>
                      <a:pt x="81" y="434"/>
                    </a:lnTo>
                    <a:lnTo>
                      <a:pt x="78" y="420"/>
                    </a:lnTo>
                    <a:lnTo>
                      <a:pt x="77" y="403"/>
                    </a:lnTo>
                    <a:lnTo>
                      <a:pt x="76" y="382"/>
                    </a:lnTo>
                    <a:lnTo>
                      <a:pt x="75" y="356"/>
                    </a:lnTo>
                    <a:lnTo>
                      <a:pt x="75" y="91"/>
                    </a:lnTo>
                    <a:lnTo>
                      <a:pt x="75" y="70"/>
                    </a:lnTo>
                    <a:lnTo>
                      <a:pt x="74" y="54"/>
                    </a:lnTo>
                    <a:lnTo>
                      <a:pt x="72" y="43"/>
                    </a:lnTo>
                    <a:lnTo>
                      <a:pt x="70" y="36"/>
                    </a:lnTo>
                    <a:lnTo>
                      <a:pt x="68" y="33"/>
                    </a:lnTo>
                    <a:lnTo>
                      <a:pt x="64" y="30"/>
                    </a:lnTo>
                    <a:lnTo>
                      <a:pt x="59" y="28"/>
                    </a:lnTo>
                    <a:lnTo>
                      <a:pt x="54" y="26"/>
                    </a:lnTo>
                    <a:lnTo>
                      <a:pt x="47" y="24"/>
                    </a:lnTo>
                    <a:lnTo>
                      <a:pt x="39" y="23"/>
                    </a:lnTo>
                    <a:lnTo>
                      <a:pt x="30" y="22"/>
                    </a:lnTo>
                    <a:lnTo>
                      <a:pt x="21" y="22"/>
                    </a:lnTo>
                    <a:lnTo>
                      <a:pt x="11" y="22"/>
                    </a:lnTo>
                    <a:lnTo>
                      <a:pt x="5" y="19"/>
                    </a:lnTo>
                    <a:lnTo>
                      <a:pt x="2" y="18"/>
                    </a:lnTo>
                    <a:lnTo>
                      <a:pt x="1" y="16"/>
                    </a:lnTo>
                    <a:lnTo>
                      <a:pt x="0" y="14"/>
                    </a:lnTo>
                    <a:lnTo>
                      <a:pt x="0" y="11"/>
                    </a:lnTo>
                    <a:lnTo>
                      <a:pt x="0" y="9"/>
                    </a:lnTo>
                    <a:lnTo>
                      <a:pt x="0" y="6"/>
                    </a:lnTo>
                    <a:lnTo>
                      <a:pt x="2" y="4"/>
                    </a:lnTo>
                    <a:lnTo>
                      <a:pt x="3" y="2"/>
                    </a:lnTo>
                    <a:lnTo>
                      <a:pt x="8" y="0"/>
                    </a:lnTo>
                    <a:lnTo>
                      <a:pt x="14" y="0"/>
                    </a:lnTo>
                    <a:lnTo>
                      <a:pt x="23" y="0"/>
                    </a:lnTo>
                    <a:lnTo>
                      <a:pt x="33" y="0"/>
                    </a:lnTo>
                    <a:lnTo>
                      <a:pt x="46" y="0"/>
                    </a:lnTo>
                    <a:lnTo>
                      <a:pt x="61" y="1"/>
                    </a:lnTo>
                    <a:lnTo>
                      <a:pt x="75" y="2"/>
                    </a:lnTo>
                    <a:lnTo>
                      <a:pt x="88" y="2"/>
                    </a:lnTo>
                    <a:lnTo>
                      <a:pt x="99" y="3"/>
                    </a:lnTo>
                    <a:lnTo>
                      <a:pt x="108" y="3"/>
                    </a:lnTo>
                    <a:lnTo>
                      <a:pt x="117" y="3"/>
                    </a:lnTo>
                    <a:lnTo>
                      <a:pt x="128" y="2"/>
                    </a:lnTo>
                    <a:lnTo>
                      <a:pt x="141" y="2"/>
                    </a:lnTo>
                    <a:lnTo>
                      <a:pt x="156" y="1"/>
                    </a:lnTo>
                    <a:lnTo>
                      <a:pt x="171" y="0"/>
                    </a:lnTo>
                    <a:lnTo>
                      <a:pt x="184" y="0"/>
                    </a:lnTo>
                    <a:lnTo>
                      <a:pt x="195" y="0"/>
                    </a:lnTo>
                    <a:lnTo>
                      <a:pt x="204" y="0"/>
                    </a:lnTo>
                    <a:lnTo>
                      <a:pt x="210" y="0"/>
                    </a:lnTo>
                    <a:lnTo>
                      <a:pt x="215" y="2"/>
                    </a:lnTo>
                    <a:lnTo>
                      <a:pt x="216" y="4"/>
                    </a:lnTo>
                    <a:lnTo>
                      <a:pt x="218" y="6"/>
                    </a:lnTo>
                    <a:lnTo>
                      <a:pt x="218" y="9"/>
                    </a:lnTo>
                    <a:lnTo>
                      <a:pt x="218" y="11"/>
                    </a:lnTo>
                    <a:lnTo>
                      <a:pt x="218" y="14"/>
                    </a:lnTo>
                    <a:lnTo>
                      <a:pt x="217" y="16"/>
                    </a:lnTo>
                    <a:lnTo>
                      <a:pt x="215" y="18"/>
                    </a:lnTo>
                    <a:lnTo>
                      <a:pt x="213" y="19"/>
                    </a:lnTo>
                    <a:lnTo>
                      <a:pt x="206" y="21"/>
                    </a:lnTo>
                    <a:lnTo>
                      <a:pt x="197" y="22"/>
                    </a:lnTo>
                    <a:lnTo>
                      <a:pt x="187" y="22"/>
                    </a:lnTo>
                    <a:lnTo>
                      <a:pt x="178" y="23"/>
                    </a:lnTo>
                    <a:lnTo>
                      <a:pt x="171" y="24"/>
                    </a:lnTo>
                    <a:lnTo>
                      <a:pt x="164" y="26"/>
                    </a:lnTo>
                    <a:lnTo>
                      <a:pt x="159" y="28"/>
                    </a:lnTo>
                    <a:lnTo>
                      <a:pt x="154" y="30"/>
                    </a:lnTo>
                    <a:lnTo>
                      <a:pt x="150" y="33"/>
                    </a:lnTo>
                    <a:lnTo>
                      <a:pt x="148" y="36"/>
                    </a:lnTo>
                    <a:lnTo>
                      <a:pt x="146" y="43"/>
                    </a:lnTo>
                    <a:lnTo>
                      <a:pt x="144" y="54"/>
                    </a:lnTo>
                    <a:lnTo>
                      <a:pt x="143" y="70"/>
                    </a:lnTo>
                    <a:lnTo>
                      <a:pt x="143" y="91"/>
                    </a:lnTo>
                    <a:lnTo>
                      <a:pt x="143" y="329"/>
                    </a:lnTo>
                    <a:lnTo>
                      <a:pt x="143" y="353"/>
                    </a:lnTo>
                    <a:lnTo>
                      <a:pt x="144" y="375"/>
                    </a:lnTo>
                    <a:lnTo>
                      <a:pt x="145" y="395"/>
                    </a:lnTo>
                    <a:lnTo>
                      <a:pt x="147" y="412"/>
                    </a:lnTo>
                    <a:lnTo>
                      <a:pt x="150" y="427"/>
                    </a:lnTo>
                    <a:lnTo>
                      <a:pt x="153" y="440"/>
                    </a:lnTo>
                    <a:lnTo>
                      <a:pt x="156" y="450"/>
                    </a:lnTo>
                    <a:lnTo>
                      <a:pt x="160" y="459"/>
                    </a:lnTo>
                    <a:lnTo>
                      <a:pt x="165" y="465"/>
                    </a:lnTo>
                    <a:lnTo>
                      <a:pt x="170" y="471"/>
                    </a:lnTo>
                    <a:lnTo>
                      <a:pt x="175" y="477"/>
                    </a:lnTo>
                    <a:lnTo>
                      <a:pt x="181" y="482"/>
                    </a:lnTo>
                    <a:lnTo>
                      <a:pt x="188" y="487"/>
                    </a:lnTo>
                    <a:lnTo>
                      <a:pt x="195" y="492"/>
                    </a:lnTo>
                    <a:lnTo>
                      <a:pt x="203" y="496"/>
                    </a:lnTo>
                    <a:lnTo>
                      <a:pt x="211" y="499"/>
                    </a:lnTo>
                    <a:lnTo>
                      <a:pt x="220" y="504"/>
                    </a:lnTo>
                    <a:lnTo>
                      <a:pt x="229" y="506"/>
                    </a:lnTo>
                    <a:lnTo>
                      <a:pt x="239" y="509"/>
                    </a:lnTo>
                    <a:lnTo>
                      <a:pt x="249" y="511"/>
                    </a:lnTo>
                    <a:lnTo>
                      <a:pt x="272" y="513"/>
                    </a:lnTo>
                    <a:lnTo>
                      <a:pt x="296" y="514"/>
                    </a:lnTo>
                    <a:lnTo>
                      <a:pt x="319" y="513"/>
                    </a:lnTo>
                    <a:lnTo>
                      <a:pt x="340" y="511"/>
                    </a:lnTo>
                    <a:lnTo>
                      <a:pt x="359" y="508"/>
                    </a:lnTo>
                    <a:lnTo>
                      <a:pt x="377" y="502"/>
                    </a:lnTo>
                    <a:lnTo>
                      <a:pt x="393" y="495"/>
                    </a:lnTo>
                    <a:lnTo>
                      <a:pt x="408" y="488"/>
                    </a:lnTo>
                    <a:lnTo>
                      <a:pt x="415" y="483"/>
                    </a:lnTo>
                    <a:lnTo>
                      <a:pt x="421" y="478"/>
                    </a:lnTo>
                    <a:lnTo>
                      <a:pt x="428" y="473"/>
                    </a:lnTo>
                    <a:lnTo>
                      <a:pt x="433" y="468"/>
                    </a:lnTo>
                    <a:lnTo>
                      <a:pt x="438" y="462"/>
                    </a:lnTo>
                    <a:lnTo>
                      <a:pt x="443" y="457"/>
                    </a:lnTo>
                    <a:lnTo>
                      <a:pt x="447" y="451"/>
                    </a:lnTo>
                    <a:lnTo>
                      <a:pt x="451" y="444"/>
                    </a:lnTo>
                    <a:lnTo>
                      <a:pt x="454" y="438"/>
                    </a:lnTo>
                    <a:lnTo>
                      <a:pt x="456" y="431"/>
                    </a:lnTo>
                    <a:lnTo>
                      <a:pt x="458" y="424"/>
                    </a:lnTo>
                    <a:lnTo>
                      <a:pt x="460" y="416"/>
                    </a:lnTo>
                    <a:lnTo>
                      <a:pt x="462" y="406"/>
                    </a:lnTo>
                    <a:lnTo>
                      <a:pt x="463" y="392"/>
                    </a:lnTo>
                    <a:lnTo>
                      <a:pt x="463" y="375"/>
                    </a:lnTo>
                    <a:lnTo>
                      <a:pt x="464" y="35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61" name="Freeform 77"/>
              <p:cNvSpPr>
                <a:spLocks/>
              </p:cNvSpPr>
              <p:nvPr userDrawn="1"/>
            </p:nvSpPr>
            <p:spPr bwMode="auto">
              <a:xfrm>
                <a:off x="3349" y="2439"/>
                <a:ext cx="69" cy="73"/>
              </a:xfrm>
              <a:custGeom>
                <a:avLst/>
                <a:gdLst>
                  <a:gd name="T0" fmla="*/ 1 w 444"/>
                  <a:gd name="T1" fmla="*/ 4 h 385"/>
                  <a:gd name="T2" fmla="*/ 1 w 444"/>
                  <a:gd name="T3" fmla="*/ 3 h 385"/>
                  <a:gd name="T4" fmla="*/ 1 w 444"/>
                  <a:gd name="T5" fmla="*/ 3 h 385"/>
                  <a:gd name="T6" fmla="*/ 0 w 444"/>
                  <a:gd name="T7" fmla="*/ 3 h 385"/>
                  <a:gd name="T8" fmla="*/ 0 w 444"/>
                  <a:gd name="T9" fmla="*/ 2 h 385"/>
                  <a:gd name="T10" fmla="*/ 0 w 444"/>
                  <a:gd name="T11" fmla="*/ 2 h 385"/>
                  <a:gd name="T12" fmla="*/ 1 w 444"/>
                  <a:gd name="T13" fmla="*/ 2 h 385"/>
                  <a:gd name="T14" fmla="*/ 2 w 444"/>
                  <a:gd name="T15" fmla="*/ 1 h 385"/>
                  <a:gd name="T16" fmla="*/ 3 w 444"/>
                  <a:gd name="T17" fmla="*/ 0 h 385"/>
                  <a:gd name="T18" fmla="*/ 3 w 444"/>
                  <a:gd name="T19" fmla="*/ 0 h 385"/>
                  <a:gd name="T20" fmla="*/ 3 w 444"/>
                  <a:gd name="T21" fmla="*/ 2 h 385"/>
                  <a:gd name="T22" fmla="*/ 4 w 444"/>
                  <a:gd name="T23" fmla="*/ 1 h 385"/>
                  <a:gd name="T24" fmla="*/ 6 w 444"/>
                  <a:gd name="T25" fmla="*/ 0 h 385"/>
                  <a:gd name="T26" fmla="*/ 7 w 444"/>
                  <a:gd name="T27" fmla="*/ 0 h 385"/>
                  <a:gd name="T28" fmla="*/ 8 w 444"/>
                  <a:gd name="T29" fmla="*/ 1 h 385"/>
                  <a:gd name="T30" fmla="*/ 9 w 444"/>
                  <a:gd name="T31" fmla="*/ 2 h 385"/>
                  <a:gd name="T32" fmla="*/ 9 w 444"/>
                  <a:gd name="T33" fmla="*/ 5 h 385"/>
                  <a:gd name="T34" fmla="*/ 9 w 444"/>
                  <a:gd name="T35" fmla="*/ 11 h 385"/>
                  <a:gd name="T36" fmla="*/ 9 w 444"/>
                  <a:gd name="T37" fmla="*/ 13 h 385"/>
                  <a:gd name="T38" fmla="*/ 10 w 444"/>
                  <a:gd name="T39" fmla="*/ 13 h 385"/>
                  <a:gd name="T40" fmla="*/ 10 w 444"/>
                  <a:gd name="T41" fmla="*/ 13 h 385"/>
                  <a:gd name="T42" fmla="*/ 11 w 444"/>
                  <a:gd name="T43" fmla="*/ 13 h 385"/>
                  <a:gd name="T44" fmla="*/ 11 w 444"/>
                  <a:gd name="T45" fmla="*/ 14 h 385"/>
                  <a:gd name="T46" fmla="*/ 10 w 444"/>
                  <a:gd name="T47" fmla="*/ 14 h 385"/>
                  <a:gd name="T48" fmla="*/ 9 w 444"/>
                  <a:gd name="T49" fmla="*/ 14 h 385"/>
                  <a:gd name="T50" fmla="*/ 8 w 444"/>
                  <a:gd name="T51" fmla="*/ 14 h 385"/>
                  <a:gd name="T52" fmla="*/ 7 w 444"/>
                  <a:gd name="T53" fmla="*/ 14 h 385"/>
                  <a:gd name="T54" fmla="*/ 6 w 444"/>
                  <a:gd name="T55" fmla="*/ 14 h 385"/>
                  <a:gd name="T56" fmla="*/ 6 w 444"/>
                  <a:gd name="T57" fmla="*/ 13 h 385"/>
                  <a:gd name="T58" fmla="*/ 7 w 444"/>
                  <a:gd name="T59" fmla="*/ 13 h 385"/>
                  <a:gd name="T60" fmla="*/ 8 w 444"/>
                  <a:gd name="T61" fmla="*/ 13 h 385"/>
                  <a:gd name="T62" fmla="*/ 8 w 444"/>
                  <a:gd name="T63" fmla="*/ 12 h 385"/>
                  <a:gd name="T64" fmla="*/ 8 w 444"/>
                  <a:gd name="T65" fmla="*/ 6 h 385"/>
                  <a:gd name="T66" fmla="*/ 8 w 444"/>
                  <a:gd name="T67" fmla="*/ 4 h 385"/>
                  <a:gd name="T68" fmla="*/ 7 w 444"/>
                  <a:gd name="T69" fmla="*/ 3 h 385"/>
                  <a:gd name="T70" fmla="*/ 7 w 444"/>
                  <a:gd name="T71" fmla="*/ 2 h 385"/>
                  <a:gd name="T72" fmla="*/ 6 w 444"/>
                  <a:gd name="T73" fmla="*/ 1 h 385"/>
                  <a:gd name="T74" fmla="*/ 5 w 444"/>
                  <a:gd name="T75" fmla="*/ 2 h 385"/>
                  <a:gd name="T76" fmla="*/ 4 w 444"/>
                  <a:gd name="T77" fmla="*/ 3 h 385"/>
                  <a:gd name="T78" fmla="*/ 3 w 444"/>
                  <a:gd name="T79" fmla="*/ 4 h 385"/>
                  <a:gd name="T80" fmla="*/ 3 w 444"/>
                  <a:gd name="T81" fmla="*/ 5 h 385"/>
                  <a:gd name="T82" fmla="*/ 3 w 444"/>
                  <a:gd name="T83" fmla="*/ 12 h 385"/>
                  <a:gd name="T84" fmla="*/ 3 w 444"/>
                  <a:gd name="T85" fmla="*/ 13 h 385"/>
                  <a:gd name="T86" fmla="*/ 4 w 444"/>
                  <a:gd name="T87" fmla="*/ 13 h 385"/>
                  <a:gd name="T88" fmla="*/ 4 w 444"/>
                  <a:gd name="T89" fmla="*/ 13 h 385"/>
                  <a:gd name="T90" fmla="*/ 4 w 444"/>
                  <a:gd name="T91" fmla="*/ 14 h 385"/>
                  <a:gd name="T92" fmla="*/ 4 w 444"/>
                  <a:gd name="T93" fmla="*/ 14 h 385"/>
                  <a:gd name="T94" fmla="*/ 3 w 444"/>
                  <a:gd name="T95" fmla="*/ 14 h 385"/>
                  <a:gd name="T96" fmla="*/ 2 w 444"/>
                  <a:gd name="T97" fmla="*/ 14 h 385"/>
                  <a:gd name="T98" fmla="*/ 1 w 444"/>
                  <a:gd name="T99" fmla="*/ 14 h 385"/>
                  <a:gd name="T100" fmla="*/ 0 w 444"/>
                  <a:gd name="T101" fmla="*/ 14 h 385"/>
                  <a:gd name="T102" fmla="*/ 0 w 444"/>
                  <a:gd name="T103" fmla="*/ 13 h 385"/>
                  <a:gd name="T104" fmla="*/ 0 w 444"/>
                  <a:gd name="T105" fmla="*/ 13 h 385"/>
                  <a:gd name="T106" fmla="*/ 1 w 444"/>
                  <a:gd name="T107" fmla="*/ 13 h 385"/>
                  <a:gd name="T108" fmla="*/ 1 w 444"/>
                  <a:gd name="T109" fmla="*/ 13 h 385"/>
                  <a:gd name="T110" fmla="*/ 1 w 444"/>
                  <a:gd name="T111" fmla="*/ 11 h 38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44" h="385">
                    <a:moveTo>
                      <a:pt x="61" y="295"/>
                    </a:moveTo>
                    <a:lnTo>
                      <a:pt x="61" y="137"/>
                    </a:lnTo>
                    <a:lnTo>
                      <a:pt x="61" y="121"/>
                    </a:lnTo>
                    <a:lnTo>
                      <a:pt x="60" y="109"/>
                    </a:lnTo>
                    <a:lnTo>
                      <a:pt x="60" y="99"/>
                    </a:lnTo>
                    <a:lnTo>
                      <a:pt x="59" y="94"/>
                    </a:lnTo>
                    <a:lnTo>
                      <a:pt x="57" y="89"/>
                    </a:lnTo>
                    <a:lnTo>
                      <a:pt x="54" y="86"/>
                    </a:lnTo>
                    <a:lnTo>
                      <a:pt x="51" y="83"/>
                    </a:lnTo>
                    <a:lnTo>
                      <a:pt x="48" y="80"/>
                    </a:lnTo>
                    <a:lnTo>
                      <a:pt x="44" y="78"/>
                    </a:lnTo>
                    <a:lnTo>
                      <a:pt x="39" y="76"/>
                    </a:lnTo>
                    <a:lnTo>
                      <a:pt x="34" y="76"/>
                    </a:lnTo>
                    <a:lnTo>
                      <a:pt x="28" y="75"/>
                    </a:lnTo>
                    <a:lnTo>
                      <a:pt x="17" y="75"/>
                    </a:lnTo>
                    <a:lnTo>
                      <a:pt x="12" y="75"/>
                    </a:lnTo>
                    <a:lnTo>
                      <a:pt x="9" y="74"/>
                    </a:lnTo>
                    <a:lnTo>
                      <a:pt x="7" y="72"/>
                    </a:lnTo>
                    <a:lnTo>
                      <a:pt x="7" y="69"/>
                    </a:lnTo>
                    <a:lnTo>
                      <a:pt x="7" y="67"/>
                    </a:lnTo>
                    <a:lnTo>
                      <a:pt x="8" y="65"/>
                    </a:lnTo>
                    <a:lnTo>
                      <a:pt x="9" y="63"/>
                    </a:lnTo>
                    <a:lnTo>
                      <a:pt x="11" y="61"/>
                    </a:lnTo>
                    <a:lnTo>
                      <a:pt x="17" y="57"/>
                    </a:lnTo>
                    <a:lnTo>
                      <a:pt x="26" y="54"/>
                    </a:lnTo>
                    <a:lnTo>
                      <a:pt x="36" y="51"/>
                    </a:lnTo>
                    <a:lnTo>
                      <a:pt x="46" y="47"/>
                    </a:lnTo>
                    <a:lnTo>
                      <a:pt x="56" y="42"/>
                    </a:lnTo>
                    <a:lnTo>
                      <a:pt x="65" y="37"/>
                    </a:lnTo>
                    <a:lnTo>
                      <a:pt x="73" y="31"/>
                    </a:lnTo>
                    <a:lnTo>
                      <a:pt x="81" y="25"/>
                    </a:lnTo>
                    <a:lnTo>
                      <a:pt x="89" y="18"/>
                    </a:lnTo>
                    <a:lnTo>
                      <a:pt x="96" y="11"/>
                    </a:lnTo>
                    <a:lnTo>
                      <a:pt x="100" y="6"/>
                    </a:lnTo>
                    <a:lnTo>
                      <a:pt x="104" y="3"/>
                    </a:lnTo>
                    <a:lnTo>
                      <a:pt x="108" y="1"/>
                    </a:lnTo>
                    <a:lnTo>
                      <a:pt x="111" y="0"/>
                    </a:lnTo>
                    <a:lnTo>
                      <a:pt x="114" y="1"/>
                    </a:lnTo>
                    <a:lnTo>
                      <a:pt x="117" y="3"/>
                    </a:lnTo>
                    <a:lnTo>
                      <a:pt x="118" y="7"/>
                    </a:lnTo>
                    <a:lnTo>
                      <a:pt x="119" y="13"/>
                    </a:lnTo>
                    <a:lnTo>
                      <a:pt x="119" y="69"/>
                    </a:lnTo>
                    <a:lnTo>
                      <a:pt x="122" y="67"/>
                    </a:lnTo>
                    <a:lnTo>
                      <a:pt x="127" y="64"/>
                    </a:lnTo>
                    <a:lnTo>
                      <a:pt x="134" y="59"/>
                    </a:lnTo>
                    <a:lnTo>
                      <a:pt x="144" y="51"/>
                    </a:lnTo>
                    <a:lnTo>
                      <a:pt x="160" y="39"/>
                    </a:lnTo>
                    <a:lnTo>
                      <a:pt x="174" y="29"/>
                    </a:lnTo>
                    <a:lnTo>
                      <a:pt x="189" y="20"/>
                    </a:lnTo>
                    <a:lnTo>
                      <a:pt x="203" y="13"/>
                    </a:lnTo>
                    <a:lnTo>
                      <a:pt x="217" y="7"/>
                    </a:lnTo>
                    <a:lnTo>
                      <a:pt x="231" y="3"/>
                    </a:lnTo>
                    <a:lnTo>
                      <a:pt x="244" y="1"/>
                    </a:lnTo>
                    <a:lnTo>
                      <a:pt x="257" y="0"/>
                    </a:lnTo>
                    <a:lnTo>
                      <a:pt x="273" y="1"/>
                    </a:lnTo>
                    <a:lnTo>
                      <a:pt x="288" y="3"/>
                    </a:lnTo>
                    <a:lnTo>
                      <a:pt x="301" y="6"/>
                    </a:lnTo>
                    <a:lnTo>
                      <a:pt x="314" y="11"/>
                    </a:lnTo>
                    <a:lnTo>
                      <a:pt x="326" y="18"/>
                    </a:lnTo>
                    <a:lnTo>
                      <a:pt x="338" y="25"/>
                    </a:lnTo>
                    <a:lnTo>
                      <a:pt x="348" y="35"/>
                    </a:lnTo>
                    <a:lnTo>
                      <a:pt x="358" y="45"/>
                    </a:lnTo>
                    <a:lnTo>
                      <a:pt x="366" y="57"/>
                    </a:lnTo>
                    <a:lnTo>
                      <a:pt x="372" y="70"/>
                    </a:lnTo>
                    <a:lnTo>
                      <a:pt x="377" y="85"/>
                    </a:lnTo>
                    <a:lnTo>
                      <a:pt x="380" y="101"/>
                    </a:lnTo>
                    <a:lnTo>
                      <a:pt x="381" y="112"/>
                    </a:lnTo>
                    <a:lnTo>
                      <a:pt x="382" y="125"/>
                    </a:lnTo>
                    <a:lnTo>
                      <a:pt x="383" y="142"/>
                    </a:lnTo>
                    <a:lnTo>
                      <a:pt x="383" y="162"/>
                    </a:lnTo>
                    <a:lnTo>
                      <a:pt x="383" y="296"/>
                    </a:lnTo>
                    <a:lnTo>
                      <a:pt x="383" y="314"/>
                    </a:lnTo>
                    <a:lnTo>
                      <a:pt x="383" y="328"/>
                    </a:lnTo>
                    <a:lnTo>
                      <a:pt x="384" y="338"/>
                    </a:lnTo>
                    <a:lnTo>
                      <a:pt x="385" y="342"/>
                    </a:lnTo>
                    <a:lnTo>
                      <a:pt x="387" y="347"/>
                    </a:lnTo>
                    <a:lnTo>
                      <a:pt x="389" y="351"/>
                    </a:lnTo>
                    <a:lnTo>
                      <a:pt x="393" y="355"/>
                    </a:lnTo>
                    <a:lnTo>
                      <a:pt x="397" y="358"/>
                    </a:lnTo>
                    <a:lnTo>
                      <a:pt x="402" y="362"/>
                    </a:lnTo>
                    <a:lnTo>
                      <a:pt x="407" y="364"/>
                    </a:lnTo>
                    <a:lnTo>
                      <a:pt x="414" y="365"/>
                    </a:lnTo>
                    <a:lnTo>
                      <a:pt x="421" y="366"/>
                    </a:lnTo>
                    <a:lnTo>
                      <a:pt x="431" y="368"/>
                    </a:lnTo>
                    <a:lnTo>
                      <a:pt x="439" y="370"/>
                    </a:lnTo>
                    <a:lnTo>
                      <a:pt x="441" y="371"/>
                    </a:lnTo>
                    <a:lnTo>
                      <a:pt x="443" y="373"/>
                    </a:lnTo>
                    <a:lnTo>
                      <a:pt x="444" y="375"/>
                    </a:lnTo>
                    <a:lnTo>
                      <a:pt x="444" y="376"/>
                    </a:lnTo>
                    <a:lnTo>
                      <a:pt x="444" y="380"/>
                    </a:lnTo>
                    <a:lnTo>
                      <a:pt x="442" y="383"/>
                    </a:lnTo>
                    <a:lnTo>
                      <a:pt x="439" y="385"/>
                    </a:lnTo>
                    <a:lnTo>
                      <a:pt x="434" y="385"/>
                    </a:lnTo>
                    <a:lnTo>
                      <a:pt x="427" y="385"/>
                    </a:lnTo>
                    <a:lnTo>
                      <a:pt x="418" y="385"/>
                    </a:lnTo>
                    <a:lnTo>
                      <a:pt x="407" y="384"/>
                    </a:lnTo>
                    <a:lnTo>
                      <a:pt x="395" y="384"/>
                    </a:lnTo>
                    <a:lnTo>
                      <a:pt x="383" y="383"/>
                    </a:lnTo>
                    <a:lnTo>
                      <a:pt x="372" y="383"/>
                    </a:lnTo>
                    <a:lnTo>
                      <a:pt x="363" y="382"/>
                    </a:lnTo>
                    <a:lnTo>
                      <a:pt x="355" y="382"/>
                    </a:lnTo>
                    <a:lnTo>
                      <a:pt x="348" y="382"/>
                    </a:lnTo>
                    <a:lnTo>
                      <a:pt x="339" y="383"/>
                    </a:lnTo>
                    <a:lnTo>
                      <a:pt x="327" y="383"/>
                    </a:lnTo>
                    <a:lnTo>
                      <a:pt x="314" y="384"/>
                    </a:lnTo>
                    <a:lnTo>
                      <a:pt x="302" y="384"/>
                    </a:lnTo>
                    <a:lnTo>
                      <a:pt x="291" y="385"/>
                    </a:lnTo>
                    <a:lnTo>
                      <a:pt x="282" y="385"/>
                    </a:lnTo>
                    <a:lnTo>
                      <a:pt x="275" y="385"/>
                    </a:lnTo>
                    <a:lnTo>
                      <a:pt x="269" y="385"/>
                    </a:lnTo>
                    <a:lnTo>
                      <a:pt x="266" y="383"/>
                    </a:lnTo>
                    <a:lnTo>
                      <a:pt x="264" y="380"/>
                    </a:lnTo>
                    <a:lnTo>
                      <a:pt x="263" y="377"/>
                    </a:lnTo>
                    <a:lnTo>
                      <a:pt x="263" y="375"/>
                    </a:lnTo>
                    <a:lnTo>
                      <a:pt x="264" y="373"/>
                    </a:lnTo>
                    <a:lnTo>
                      <a:pt x="266" y="371"/>
                    </a:lnTo>
                    <a:lnTo>
                      <a:pt x="269" y="369"/>
                    </a:lnTo>
                    <a:lnTo>
                      <a:pt x="276" y="367"/>
                    </a:lnTo>
                    <a:lnTo>
                      <a:pt x="286" y="365"/>
                    </a:lnTo>
                    <a:lnTo>
                      <a:pt x="293" y="364"/>
                    </a:lnTo>
                    <a:lnTo>
                      <a:pt x="300" y="363"/>
                    </a:lnTo>
                    <a:lnTo>
                      <a:pt x="305" y="361"/>
                    </a:lnTo>
                    <a:lnTo>
                      <a:pt x="310" y="357"/>
                    </a:lnTo>
                    <a:lnTo>
                      <a:pt x="314" y="354"/>
                    </a:lnTo>
                    <a:lnTo>
                      <a:pt x="318" y="350"/>
                    </a:lnTo>
                    <a:lnTo>
                      <a:pt x="321" y="346"/>
                    </a:lnTo>
                    <a:lnTo>
                      <a:pt x="323" y="341"/>
                    </a:lnTo>
                    <a:lnTo>
                      <a:pt x="323" y="337"/>
                    </a:lnTo>
                    <a:lnTo>
                      <a:pt x="324" y="327"/>
                    </a:lnTo>
                    <a:lnTo>
                      <a:pt x="324" y="314"/>
                    </a:lnTo>
                    <a:lnTo>
                      <a:pt x="324" y="295"/>
                    </a:lnTo>
                    <a:lnTo>
                      <a:pt x="324" y="161"/>
                    </a:lnTo>
                    <a:lnTo>
                      <a:pt x="324" y="146"/>
                    </a:lnTo>
                    <a:lnTo>
                      <a:pt x="323" y="133"/>
                    </a:lnTo>
                    <a:lnTo>
                      <a:pt x="322" y="121"/>
                    </a:lnTo>
                    <a:lnTo>
                      <a:pt x="321" y="110"/>
                    </a:lnTo>
                    <a:lnTo>
                      <a:pt x="318" y="99"/>
                    </a:lnTo>
                    <a:lnTo>
                      <a:pt x="316" y="91"/>
                    </a:lnTo>
                    <a:lnTo>
                      <a:pt x="313" y="83"/>
                    </a:lnTo>
                    <a:lnTo>
                      <a:pt x="309" y="77"/>
                    </a:lnTo>
                    <a:lnTo>
                      <a:pt x="302" y="68"/>
                    </a:lnTo>
                    <a:lnTo>
                      <a:pt x="295" y="60"/>
                    </a:lnTo>
                    <a:lnTo>
                      <a:pt x="286" y="54"/>
                    </a:lnTo>
                    <a:lnTo>
                      <a:pt x="277" y="49"/>
                    </a:lnTo>
                    <a:lnTo>
                      <a:pt x="266" y="44"/>
                    </a:lnTo>
                    <a:lnTo>
                      <a:pt x="255" y="42"/>
                    </a:lnTo>
                    <a:lnTo>
                      <a:pt x="243" y="40"/>
                    </a:lnTo>
                    <a:lnTo>
                      <a:pt x="230" y="39"/>
                    </a:lnTo>
                    <a:lnTo>
                      <a:pt x="218" y="40"/>
                    </a:lnTo>
                    <a:lnTo>
                      <a:pt x="206" y="41"/>
                    </a:lnTo>
                    <a:lnTo>
                      <a:pt x="195" y="44"/>
                    </a:lnTo>
                    <a:lnTo>
                      <a:pt x="185" y="48"/>
                    </a:lnTo>
                    <a:lnTo>
                      <a:pt x="174" y="53"/>
                    </a:lnTo>
                    <a:lnTo>
                      <a:pt x="165" y="59"/>
                    </a:lnTo>
                    <a:lnTo>
                      <a:pt x="155" y="67"/>
                    </a:lnTo>
                    <a:lnTo>
                      <a:pt x="147" y="75"/>
                    </a:lnTo>
                    <a:lnTo>
                      <a:pt x="139" y="83"/>
                    </a:lnTo>
                    <a:lnTo>
                      <a:pt x="134" y="90"/>
                    </a:lnTo>
                    <a:lnTo>
                      <a:pt x="129" y="99"/>
                    </a:lnTo>
                    <a:lnTo>
                      <a:pt x="125" y="109"/>
                    </a:lnTo>
                    <a:lnTo>
                      <a:pt x="122" y="119"/>
                    </a:lnTo>
                    <a:lnTo>
                      <a:pt x="120" y="130"/>
                    </a:lnTo>
                    <a:lnTo>
                      <a:pt x="119" y="141"/>
                    </a:lnTo>
                    <a:lnTo>
                      <a:pt x="119" y="153"/>
                    </a:lnTo>
                    <a:lnTo>
                      <a:pt x="119" y="295"/>
                    </a:lnTo>
                    <a:lnTo>
                      <a:pt x="119" y="314"/>
                    </a:lnTo>
                    <a:lnTo>
                      <a:pt x="119" y="327"/>
                    </a:lnTo>
                    <a:lnTo>
                      <a:pt x="119" y="337"/>
                    </a:lnTo>
                    <a:lnTo>
                      <a:pt x="120" y="341"/>
                    </a:lnTo>
                    <a:lnTo>
                      <a:pt x="122" y="346"/>
                    </a:lnTo>
                    <a:lnTo>
                      <a:pt x="125" y="350"/>
                    </a:lnTo>
                    <a:lnTo>
                      <a:pt x="128" y="354"/>
                    </a:lnTo>
                    <a:lnTo>
                      <a:pt x="133" y="357"/>
                    </a:lnTo>
                    <a:lnTo>
                      <a:pt x="138" y="361"/>
                    </a:lnTo>
                    <a:lnTo>
                      <a:pt x="143" y="363"/>
                    </a:lnTo>
                    <a:lnTo>
                      <a:pt x="150" y="364"/>
                    </a:lnTo>
                    <a:lnTo>
                      <a:pt x="157" y="365"/>
                    </a:lnTo>
                    <a:lnTo>
                      <a:pt x="168" y="367"/>
                    </a:lnTo>
                    <a:lnTo>
                      <a:pt x="175" y="369"/>
                    </a:lnTo>
                    <a:lnTo>
                      <a:pt x="178" y="371"/>
                    </a:lnTo>
                    <a:lnTo>
                      <a:pt x="180" y="372"/>
                    </a:lnTo>
                    <a:lnTo>
                      <a:pt x="181" y="374"/>
                    </a:lnTo>
                    <a:lnTo>
                      <a:pt x="181" y="376"/>
                    </a:lnTo>
                    <a:lnTo>
                      <a:pt x="180" y="380"/>
                    </a:lnTo>
                    <a:lnTo>
                      <a:pt x="179" y="383"/>
                    </a:lnTo>
                    <a:lnTo>
                      <a:pt x="175" y="385"/>
                    </a:lnTo>
                    <a:lnTo>
                      <a:pt x="171" y="385"/>
                    </a:lnTo>
                    <a:lnTo>
                      <a:pt x="163" y="385"/>
                    </a:lnTo>
                    <a:lnTo>
                      <a:pt x="154" y="385"/>
                    </a:lnTo>
                    <a:lnTo>
                      <a:pt x="143" y="384"/>
                    </a:lnTo>
                    <a:lnTo>
                      <a:pt x="131" y="384"/>
                    </a:lnTo>
                    <a:lnTo>
                      <a:pt x="118" y="383"/>
                    </a:lnTo>
                    <a:lnTo>
                      <a:pt x="108" y="383"/>
                    </a:lnTo>
                    <a:lnTo>
                      <a:pt x="99" y="382"/>
                    </a:lnTo>
                    <a:lnTo>
                      <a:pt x="91" y="382"/>
                    </a:lnTo>
                    <a:lnTo>
                      <a:pt x="83" y="382"/>
                    </a:lnTo>
                    <a:lnTo>
                      <a:pt x="74" y="383"/>
                    </a:lnTo>
                    <a:lnTo>
                      <a:pt x="64" y="383"/>
                    </a:lnTo>
                    <a:lnTo>
                      <a:pt x="51" y="384"/>
                    </a:lnTo>
                    <a:lnTo>
                      <a:pt x="39" y="384"/>
                    </a:lnTo>
                    <a:lnTo>
                      <a:pt x="28" y="385"/>
                    </a:lnTo>
                    <a:lnTo>
                      <a:pt x="19" y="385"/>
                    </a:lnTo>
                    <a:lnTo>
                      <a:pt x="11" y="385"/>
                    </a:lnTo>
                    <a:lnTo>
                      <a:pt x="6" y="385"/>
                    </a:lnTo>
                    <a:lnTo>
                      <a:pt x="2" y="383"/>
                    </a:lnTo>
                    <a:lnTo>
                      <a:pt x="0" y="380"/>
                    </a:lnTo>
                    <a:lnTo>
                      <a:pt x="0" y="377"/>
                    </a:lnTo>
                    <a:lnTo>
                      <a:pt x="0" y="375"/>
                    </a:lnTo>
                    <a:lnTo>
                      <a:pt x="1" y="373"/>
                    </a:lnTo>
                    <a:lnTo>
                      <a:pt x="3" y="371"/>
                    </a:lnTo>
                    <a:lnTo>
                      <a:pt x="5" y="369"/>
                    </a:lnTo>
                    <a:lnTo>
                      <a:pt x="13" y="367"/>
                    </a:lnTo>
                    <a:lnTo>
                      <a:pt x="23" y="365"/>
                    </a:lnTo>
                    <a:lnTo>
                      <a:pt x="30" y="364"/>
                    </a:lnTo>
                    <a:lnTo>
                      <a:pt x="36" y="363"/>
                    </a:lnTo>
                    <a:lnTo>
                      <a:pt x="42" y="361"/>
                    </a:lnTo>
                    <a:lnTo>
                      <a:pt x="47" y="357"/>
                    </a:lnTo>
                    <a:lnTo>
                      <a:pt x="51" y="354"/>
                    </a:lnTo>
                    <a:lnTo>
                      <a:pt x="55" y="350"/>
                    </a:lnTo>
                    <a:lnTo>
                      <a:pt x="57" y="346"/>
                    </a:lnTo>
                    <a:lnTo>
                      <a:pt x="59" y="341"/>
                    </a:lnTo>
                    <a:lnTo>
                      <a:pt x="60" y="337"/>
                    </a:lnTo>
                    <a:lnTo>
                      <a:pt x="61" y="327"/>
                    </a:lnTo>
                    <a:lnTo>
                      <a:pt x="61" y="314"/>
                    </a:lnTo>
                    <a:lnTo>
                      <a:pt x="61" y="29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62" name="Freeform 78"/>
              <p:cNvSpPr>
                <a:spLocks noEditPoints="1"/>
              </p:cNvSpPr>
              <p:nvPr userDrawn="1"/>
            </p:nvSpPr>
            <p:spPr bwMode="auto">
              <a:xfrm>
                <a:off x="3424" y="2409"/>
                <a:ext cx="28" cy="103"/>
              </a:xfrm>
              <a:custGeom>
                <a:avLst/>
                <a:gdLst>
                  <a:gd name="T0" fmla="*/ 3 w 181"/>
                  <a:gd name="T1" fmla="*/ 17 h 543"/>
                  <a:gd name="T2" fmla="*/ 3 w 181"/>
                  <a:gd name="T3" fmla="*/ 18 h 543"/>
                  <a:gd name="T4" fmla="*/ 3 w 181"/>
                  <a:gd name="T5" fmla="*/ 18 h 543"/>
                  <a:gd name="T6" fmla="*/ 3 w 181"/>
                  <a:gd name="T7" fmla="*/ 19 h 543"/>
                  <a:gd name="T8" fmla="*/ 4 w 181"/>
                  <a:gd name="T9" fmla="*/ 19 h 543"/>
                  <a:gd name="T10" fmla="*/ 4 w 181"/>
                  <a:gd name="T11" fmla="*/ 19 h 543"/>
                  <a:gd name="T12" fmla="*/ 4 w 181"/>
                  <a:gd name="T13" fmla="*/ 19 h 543"/>
                  <a:gd name="T14" fmla="*/ 4 w 181"/>
                  <a:gd name="T15" fmla="*/ 20 h 543"/>
                  <a:gd name="T16" fmla="*/ 3 w 181"/>
                  <a:gd name="T17" fmla="*/ 20 h 543"/>
                  <a:gd name="T18" fmla="*/ 3 w 181"/>
                  <a:gd name="T19" fmla="*/ 20 h 543"/>
                  <a:gd name="T20" fmla="*/ 2 w 181"/>
                  <a:gd name="T21" fmla="*/ 19 h 543"/>
                  <a:gd name="T22" fmla="*/ 1 w 181"/>
                  <a:gd name="T23" fmla="*/ 20 h 543"/>
                  <a:gd name="T24" fmla="*/ 0 w 181"/>
                  <a:gd name="T25" fmla="*/ 20 h 543"/>
                  <a:gd name="T26" fmla="*/ 0 w 181"/>
                  <a:gd name="T27" fmla="*/ 20 h 543"/>
                  <a:gd name="T28" fmla="*/ 0 w 181"/>
                  <a:gd name="T29" fmla="*/ 19 h 543"/>
                  <a:gd name="T30" fmla="*/ 0 w 181"/>
                  <a:gd name="T31" fmla="*/ 19 h 543"/>
                  <a:gd name="T32" fmla="*/ 1 w 181"/>
                  <a:gd name="T33" fmla="*/ 19 h 543"/>
                  <a:gd name="T34" fmla="*/ 1 w 181"/>
                  <a:gd name="T35" fmla="*/ 19 h 543"/>
                  <a:gd name="T36" fmla="*/ 1 w 181"/>
                  <a:gd name="T37" fmla="*/ 18 h 543"/>
                  <a:gd name="T38" fmla="*/ 2 w 181"/>
                  <a:gd name="T39" fmla="*/ 17 h 543"/>
                  <a:gd name="T40" fmla="*/ 2 w 181"/>
                  <a:gd name="T41" fmla="*/ 11 h 543"/>
                  <a:gd name="T42" fmla="*/ 1 w 181"/>
                  <a:gd name="T43" fmla="*/ 9 h 543"/>
                  <a:gd name="T44" fmla="*/ 1 w 181"/>
                  <a:gd name="T45" fmla="*/ 9 h 543"/>
                  <a:gd name="T46" fmla="*/ 1 w 181"/>
                  <a:gd name="T47" fmla="*/ 9 h 543"/>
                  <a:gd name="T48" fmla="*/ 1 w 181"/>
                  <a:gd name="T49" fmla="*/ 8 h 543"/>
                  <a:gd name="T50" fmla="*/ 0 w 181"/>
                  <a:gd name="T51" fmla="*/ 8 h 543"/>
                  <a:gd name="T52" fmla="*/ 0 w 181"/>
                  <a:gd name="T53" fmla="*/ 8 h 543"/>
                  <a:gd name="T54" fmla="*/ 0 w 181"/>
                  <a:gd name="T55" fmla="*/ 8 h 543"/>
                  <a:gd name="T56" fmla="*/ 1 w 181"/>
                  <a:gd name="T57" fmla="*/ 8 h 543"/>
                  <a:gd name="T58" fmla="*/ 2 w 181"/>
                  <a:gd name="T59" fmla="*/ 7 h 543"/>
                  <a:gd name="T60" fmla="*/ 2 w 181"/>
                  <a:gd name="T61" fmla="*/ 6 h 543"/>
                  <a:gd name="T62" fmla="*/ 2 w 181"/>
                  <a:gd name="T63" fmla="*/ 6 h 543"/>
                  <a:gd name="T64" fmla="*/ 3 w 181"/>
                  <a:gd name="T65" fmla="*/ 6 h 543"/>
                  <a:gd name="T66" fmla="*/ 3 w 181"/>
                  <a:gd name="T67" fmla="*/ 6 h 543"/>
                  <a:gd name="T68" fmla="*/ 2 w 181"/>
                  <a:gd name="T69" fmla="*/ 3 h 543"/>
                  <a:gd name="T70" fmla="*/ 1 w 181"/>
                  <a:gd name="T71" fmla="*/ 2 h 543"/>
                  <a:gd name="T72" fmla="*/ 1 w 181"/>
                  <a:gd name="T73" fmla="*/ 2 h 543"/>
                  <a:gd name="T74" fmla="*/ 1 w 181"/>
                  <a:gd name="T75" fmla="*/ 1 h 543"/>
                  <a:gd name="T76" fmla="*/ 2 w 181"/>
                  <a:gd name="T77" fmla="*/ 0 h 543"/>
                  <a:gd name="T78" fmla="*/ 2 w 181"/>
                  <a:gd name="T79" fmla="*/ 0 h 543"/>
                  <a:gd name="T80" fmla="*/ 3 w 181"/>
                  <a:gd name="T81" fmla="*/ 1 h 543"/>
                  <a:gd name="T82" fmla="*/ 3 w 181"/>
                  <a:gd name="T83" fmla="*/ 1 h 543"/>
                  <a:gd name="T84" fmla="*/ 3 w 181"/>
                  <a:gd name="T85" fmla="*/ 2 h 543"/>
                  <a:gd name="T86" fmla="*/ 3 w 181"/>
                  <a:gd name="T87" fmla="*/ 3 h 543"/>
                  <a:gd name="T88" fmla="*/ 2 w 181"/>
                  <a:gd name="T89" fmla="*/ 3 h 5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81" h="543">
                    <a:moveTo>
                      <a:pt x="120" y="171"/>
                    </a:moveTo>
                    <a:lnTo>
                      <a:pt x="120" y="454"/>
                    </a:lnTo>
                    <a:lnTo>
                      <a:pt x="120" y="472"/>
                    </a:lnTo>
                    <a:lnTo>
                      <a:pt x="120" y="486"/>
                    </a:lnTo>
                    <a:lnTo>
                      <a:pt x="121" y="496"/>
                    </a:lnTo>
                    <a:lnTo>
                      <a:pt x="122" y="500"/>
                    </a:lnTo>
                    <a:lnTo>
                      <a:pt x="124" y="505"/>
                    </a:lnTo>
                    <a:lnTo>
                      <a:pt x="126" y="509"/>
                    </a:lnTo>
                    <a:lnTo>
                      <a:pt x="130" y="513"/>
                    </a:lnTo>
                    <a:lnTo>
                      <a:pt x="134" y="516"/>
                    </a:lnTo>
                    <a:lnTo>
                      <a:pt x="139" y="520"/>
                    </a:lnTo>
                    <a:lnTo>
                      <a:pt x="144" y="522"/>
                    </a:lnTo>
                    <a:lnTo>
                      <a:pt x="150" y="523"/>
                    </a:lnTo>
                    <a:lnTo>
                      <a:pt x="157" y="524"/>
                    </a:lnTo>
                    <a:lnTo>
                      <a:pt x="168" y="526"/>
                    </a:lnTo>
                    <a:lnTo>
                      <a:pt x="175" y="528"/>
                    </a:lnTo>
                    <a:lnTo>
                      <a:pt x="177" y="529"/>
                    </a:lnTo>
                    <a:lnTo>
                      <a:pt x="179" y="531"/>
                    </a:lnTo>
                    <a:lnTo>
                      <a:pt x="180" y="533"/>
                    </a:lnTo>
                    <a:lnTo>
                      <a:pt x="181" y="534"/>
                    </a:lnTo>
                    <a:lnTo>
                      <a:pt x="180" y="538"/>
                    </a:lnTo>
                    <a:lnTo>
                      <a:pt x="178" y="541"/>
                    </a:lnTo>
                    <a:lnTo>
                      <a:pt x="175" y="543"/>
                    </a:lnTo>
                    <a:lnTo>
                      <a:pt x="171" y="543"/>
                    </a:lnTo>
                    <a:lnTo>
                      <a:pt x="163" y="543"/>
                    </a:lnTo>
                    <a:lnTo>
                      <a:pt x="154" y="543"/>
                    </a:lnTo>
                    <a:lnTo>
                      <a:pt x="143" y="542"/>
                    </a:lnTo>
                    <a:lnTo>
                      <a:pt x="131" y="542"/>
                    </a:lnTo>
                    <a:lnTo>
                      <a:pt x="119" y="541"/>
                    </a:lnTo>
                    <a:lnTo>
                      <a:pt x="109" y="541"/>
                    </a:lnTo>
                    <a:lnTo>
                      <a:pt x="100" y="540"/>
                    </a:lnTo>
                    <a:lnTo>
                      <a:pt x="92" y="540"/>
                    </a:lnTo>
                    <a:lnTo>
                      <a:pt x="85" y="540"/>
                    </a:lnTo>
                    <a:lnTo>
                      <a:pt x="75" y="541"/>
                    </a:lnTo>
                    <a:lnTo>
                      <a:pt x="65" y="541"/>
                    </a:lnTo>
                    <a:lnTo>
                      <a:pt x="52" y="542"/>
                    </a:lnTo>
                    <a:lnTo>
                      <a:pt x="40" y="542"/>
                    </a:lnTo>
                    <a:lnTo>
                      <a:pt x="28" y="543"/>
                    </a:lnTo>
                    <a:lnTo>
                      <a:pt x="19" y="543"/>
                    </a:lnTo>
                    <a:lnTo>
                      <a:pt x="12" y="543"/>
                    </a:lnTo>
                    <a:lnTo>
                      <a:pt x="7" y="543"/>
                    </a:lnTo>
                    <a:lnTo>
                      <a:pt x="3" y="541"/>
                    </a:lnTo>
                    <a:lnTo>
                      <a:pt x="1" y="538"/>
                    </a:lnTo>
                    <a:lnTo>
                      <a:pt x="0" y="535"/>
                    </a:lnTo>
                    <a:lnTo>
                      <a:pt x="0" y="533"/>
                    </a:lnTo>
                    <a:lnTo>
                      <a:pt x="1" y="531"/>
                    </a:lnTo>
                    <a:lnTo>
                      <a:pt x="3" y="529"/>
                    </a:lnTo>
                    <a:lnTo>
                      <a:pt x="6" y="527"/>
                    </a:lnTo>
                    <a:lnTo>
                      <a:pt x="13" y="525"/>
                    </a:lnTo>
                    <a:lnTo>
                      <a:pt x="24" y="523"/>
                    </a:lnTo>
                    <a:lnTo>
                      <a:pt x="31" y="522"/>
                    </a:lnTo>
                    <a:lnTo>
                      <a:pt x="38" y="521"/>
                    </a:lnTo>
                    <a:lnTo>
                      <a:pt x="44" y="519"/>
                    </a:lnTo>
                    <a:lnTo>
                      <a:pt x="48" y="515"/>
                    </a:lnTo>
                    <a:lnTo>
                      <a:pt x="53" y="512"/>
                    </a:lnTo>
                    <a:lnTo>
                      <a:pt x="56" y="508"/>
                    </a:lnTo>
                    <a:lnTo>
                      <a:pt x="59" y="504"/>
                    </a:lnTo>
                    <a:lnTo>
                      <a:pt x="61" y="499"/>
                    </a:lnTo>
                    <a:lnTo>
                      <a:pt x="62" y="495"/>
                    </a:lnTo>
                    <a:lnTo>
                      <a:pt x="62" y="485"/>
                    </a:lnTo>
                    <a:lnTo>
                      <a:pt x="62" y="472"/>
                    </a:lnTo>
                    <a:lnTo>
                      <a:pt x="63" y="453"/>
                    </a:lnTo>
                    <a:lnTo>
                      <a:pt x="63" y="295"/>
                    </a:lnTo>
                    <a:lnTo>
                      <a:pt x="62" y="279"/>
                    </a:lnTo>
                    <a:lnTo>
                      <a:pt x="62" y="267"/>
                    </a:lnTo>
                    <a:lnTo>
                      <a:pt x="61" y="257"/>
                    </a:lnTo>
                    <a:lnTo>
                      <a:pt x="60" y="252"/>
                    </a:lnTo>
                    <a:lnTo>
                      <a:pt x="58" y="247"/>
                    </a:lnTo>
                    <a:lnTo>
                      <a:pt x="56" y="244"/>
                    </a:lnTo>
                    <a:lnTo>
                      <a:pt x="53" y="241"/>
                    </a:lnTo>
                    <a:lnTo>
                      <a:pt x="49" y="238"/>
                    </a:lnTo>
                    <a:lnTo>
                      <a:pt x="45" y="236"/>
                    </a:lnTo>
                    <a:lnTo>
                      <a:pt x="41" y="234"/>
                    </a:lnTo>
                    <a:lnTo>
                      <a:pt x="35" y="234"/>
                    </a:lnTo>
                    <a:lnTo>
                      <a:pt x="28" y="233"/>
                    </a:lnTo>
                    <a:lnTo>
                      <a:pt x="17" y="233"/>
                    </a:lnTo>
                    <a:lnTo>
                      <a:pt x="13" y="233"/>
                    </a:lnTo>
                    <a:lnTo>
                      <a:pt x="10" y="232"/>
                    </a:lnTo>
                    <a:lnTo>
                      <a:pt x="8" y="230"/>
                    </a:lnTo>
                    <a:lnTo>
                      <a:pt x="7" y="227"/>
                    </a:lnTo>
                    <a:lnTo>
                      <a:pt x="7" y="225"/>
                    </a:lnTo>
                    <a:lnTo>
                      <a:pt x="8" y="223"/>
                    </a:lnTo>
                    <a:lnTo>
                      <a:pt x="10" y="221"/>
                    </a:lnTo>
                    <a:lnTo>
                      <a:pt x="12" y="219"/>
                    </a:lnTo>
                    <a:lnTo>
                      <a:pt x="18" y="215"/>
                    </a:lnTo>
                    <a:lnTo>
                      <a:pt x="26" y="212"/>
                    </a:lnTo>
                    <a:lnTo>
                      <a:pt x="38" y="209"/>
                    </a:lnTo>
                    <a:lnTo>
                      <a:pt x="48" y="205"/>
                    </a:lnTo>
                    <a:lnTo>
                      <a:pt x="57" y="200"/>
                    </a:lnTo>
                    <a:lnTo>
                      <a:pt x="66" y="195"/>
                    </a:lnTo>
                    <a:lnTo>
                      <a:pt x="75" y="189"/>
                    </a:lnTo>
                    <a:lnTo>
                      <a:pt x="83" y="183"/>
                    </a:lnTo>
                    <a:lnTo>
                      <a:pt x="90" y="176"/>
                    </a:lnTo>
                    <a:lnTo>
                      <a:pt x="97" y="169"/>
                    </a:lnTo>
                    <a:lnTo>
                      <a:pt x="102" y="164"/>
                    </a:lnTo>
                    <a:lnTo>
                      <a:pt x="106" y="161"/>
                    </a:lnTo>
                    <a:lnTo>
                      <a:pt x="109" y="159"/>
                    </a:lnTo>
                    <a:lnTo>
                      <a:pt x="112" y="158"/>
                    </a:lnTo>
                    <a:lnTo>
                      <a:pt x="116" y="159"/>
                    </a:lnTo>
                    <a:lnTo>
                      <a:pt x="118" y="161"/>
                    </a:lnTo>
                    <a:lnTo>
                      <a:pt x="120" y="165"/>
                    </a:lnTo>
                    <a:lnTo>
                      <a:pt x="120" y="171"/>
                    </a:lnTo>
                    <a:close/>
                    <a:moveTo>
                      <a:pt x="90" y="84"/>
                    </a:moveTo>
                    <a:lnTo>
                      <a:pt x="82" y="84"/>
                    </a:lnTo>
                    <a:lnTo>
                      <a:pt x="75" y="82"/>
                    </a:lnTo>
                    <a:lnTo>
                      <a:pt x="68" y="78"/>
                    </a:lnTo>
                    <a:lnTo>
                      <a:pt x="63" y="74"/>
                    </a:lnTo>
                    <a:lnTo>
                      <a:pt x="60" y="68"/>
                    </a:lnTo>
                    <a:lnTo>
                      <a:pt x="57" y="61"/>
                    </a:lnTo>
                    <a:lnTo>
                      <a:pt x="55" y="53"/>
                    </a:lnTo>
                    <a:lnTo>
                      <a:pt x="54" y="44"/>
                    </a:lnTo>
                    <a:lnTo>
                      <a:pt x="55" y="36"/>
                    </a:lnTo>
                    <a:lnTo>
                      <a:pt x="57" y="28"/>
                    </a:lnTo>
                    <a:lnTo>
                      <a:pt x="60" y="21"/>
                    </a:lnTo>
                    <a:lnTo>
                      <a:pt x="65" y="14"/>
                    </a:lnTo>
                    <a:lnTo>
                      <a:pt x="71" y="8"/>
                    </a:lnTo>
                    <a:lnTo>
                      <a:pt x="77" y="4"/>
                    </a:lnTo>
                    <a:lnTo>
                      <a:pt x="84" y="1"/>
                    </a:lnTo>
                    <a:lnTo>
                      <a:pt x="92" y="0"/>
                    </a:lnTo>
                    <a:lnTo>
                      <a:pt x="100" y="1"/>
                    </a:lnTo>
                    <a:lnTo>
                      <a:pt x="106" y="4"/>
                    </a:lnTo>
                    <a:lnTo>
                      <a:pt x="112" y="7"/>
                    </a:lnTo>
                    <a:lnTo>
                      <a:pt x="118" y="14"/>
                    </a:lnTo>
                    <a:lnTo>
                      <a:pt x="122" y="20"/>
                    </a:lnTo>
                    <a:lnTo>
                      <a:pt x="125" y="27"/>
                    </a:lnTo>
                    <a:lnTo>
                      <a:pt x="127" y="34"/>
                    </a:lnTo>
                    <a:lnTo>
                      <a:pt x="127" y="42"/>
                    </a:lnTo>
                    <a:lnTo>
                      <a:pt x="127" y="52"/>
                    </a:lnTo>
                    <a:lnTo>
                      <a:pt x="125" y="60"/>
                    </a:lnTo>
                    <a:lnTo>
                      <a:pt x="122" y="68"/>
                    </a:lnTo>
                    <a:lnTo>
                      <a:pt x="118" y="74"/>
                    </a:lnTo>
                    <a:lnTo>
                      <a:pt x="113" y="78"/>
                    </a:lnTo>
                    <a:lnTo>
                      <a:pt x="106" y="82"/>
                    </a:lnTo>
                    <a:lnTo>
                      <a:pt x="99" y="84"/>
                    </a:lnTo>
                    <a:lnTo>
                      <a:pt x="90" y="8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63" name="Freeform 79"/>
              <p:cNvSpPr>
                <a:spLocks/>
              </p:cNvSpPr>
              <p:nvPr userDrawn="1"/>
            </p:nvSpPr>
            <p:spPr bwMode="auto">
              <a:xfrm>
                <a:off x="3452" y="2441"/>
                <a:ext cx="65" cy="73"/>
              </a:xfrm>
              <a:custGeom>
                <a:avLst/>
                <a:gdLst>
                  <a:gd name="T0" fmla="*/ 7 w 429"/>
                  <a:gd name="T1" fmla="*/ 3 h 380"/>
                  <a:gd name="T2" fmla="*/ 8 w 429"/>
                  <a:gd name="T3" fmla="*/ 2 h 380"/>
                  <a:gd name="T4" fmla="*/ 8 w 429"/>
                  <a:gd name="T5" fmla="*/ 2 h 380"/>
                  <a:gd name="T6" fmla="*/ 8 w 429"/>
                  <a:gd name="T7" fmla="*/ 1 h 380"/>
                  <a:gd name="T8" fmla="*/ 8 w 429"/>
                  <a:gd name="T9" fmla="*/ 1 h 380"/>
                  <a:gd name="T10" fmla="*/ 7 w 429"/>
                  <a:gd name="T11" fmla="*/ 1 h 380"/>
                  <a:gd name="T12" fmla="*/ 7 w 429"/>
                  <a:gd name="T13" fmla="*/ 1 h 380"/>
                  <a:gd name="T14" fmla="*/ 7 w 429"/>
                  <a:gd name="T15" fmla="*/ 1 h 380"/>
                  <a:gd name="T16" fmla="*/ 7 w 429"/>
                  <a:gd name="T17" fmla="*/ 0 h 380"/>
                  <a:gd name="T18" fmla="*/ 7 w 429"/>
                  <a:gd name="T19" fmla="*/ 0 h 380"/>
                  <a:gd name="T20" fmla="*/ 7 w 429"/>
                  <a:gd name="T21" fmla="*/ 0 h 380"/>
                  <a:gd name="T22" fmla="*/ 7 w 429"/>
                  <a:gd name="T23" fmla="*/ 0 h 380"/>
                  <a:gd name="T24" fmla="*/ 10 w 429"/>
                  <a:gd name="T25" fmla="*/ 0 h 380"/>
                  <a:gd name="T26" fmla="*/ 10 w 429"/>
                  <a:gd name="T27" fmla="*/ 0 h 380"/>
                  <a:gd name="T28" fmla="*/ 10 w 429"/>
                  <a:gd name="T29" fmla="*/ 0 h 380"/>
                  <a:gd name="T30" fmla="*/ 10 w 429"/>
                  <a:gd name="T31" fmla="*/ 0 h 380"/>
                  <a:gd name="T32" fmla="*/ 10 w 429"/>
                  <a:gd name="T33" fmla="*/ 1 h 380"/>
                  <a:gd name="T34" fmla="*/ 9 w 429"/>
                  <a:gd name="T35" fmla="*/ 1 h 380"/>
                  <a:gd name="T36" fmla="*/ 9 w 429"/>
                  <a:gd name="T37" fmla="*/ 1 h 380"/>
                  <a:gd name="T38" fmla="*/ 9 w 429"/>
                  <a:gd name="T39" fmla="*/ 1 h 380"/>
                  <a:gd name="T40" fmla="*/ 8 w 429"/>
                  <a:gd name="T41" fmla="*/ 2 h 380"/>
                  <a:gd name="T42" fmla="*/ 8 w 429"/>
                  <a:gd name="T43" fmla="*/ 2 h 380"/>
                  <a:gd name="T44" fmla="*/ 8 w 429"/>
                  <a:gd name="T45" fmla="*/ 3 h 380"/>
                  <a:gd name="T46" fmla="*/ 5 w 429"/>
                  <a:gd name="T47" fmla="*/ 13 h 380"/>
                  <a:gd name="T48" fmla="*/ 5 w 429"/>
                  <a:gd name="T49" fmla="*/ 14 h 380"/>
                  <a:gd name="T50" fmla="*/ 5 w 429"/>
                  <a:gd name="T51" fmla="*/ 14 h 380"/>
                  <a:gd name="T52" fmla="*/ 5 w 429"/>
                  <a:gd name="T53" fmla="*/ 14 h 380"/>
                  <a:gd name="T54" fmla="*/ 5 w 429"/>
                  <a:gd name="T55" fmla="*/ 14 h 380"/>
                  <a:gd name="T56" fmla="*/ 5 w 429"/>
                  <a:gd name="T57" fmla="*/ 14 h 380"/>
                  <a:gd name="T58" fmla="*/ 2 w 429"/>
                  <a:gd name="T59" fmla="*/ 2 h 380"/>
                  <a:gd name="T60" fmla="*/ 1 w 429"/>
                  <a:gd name="T61" fmla="*/ 2 h 380"/>
                  <a:gd name="T62" fmla="*/ 1 w 429"/>
                  <a:gd name="T63" fmla="*/ 1 h 380"/>
                  <a:gd name="T64" fmla="*/ 1 w 429"/>
                  <a:gd name="T65" fmla="*/ 1 h 380"/>
                  <a:gd name="T66" fmla="*/ 1 w 429"/>
                  <a:gd name="T67" fmla="*/ 1 h 380"/>
                  <a:gd name="T68" fmla="*/ 0 w 429"/>
                  <a:gd name="T69" fmla="*/ 1 h 380"/>
                  <a:gd name="T70" fmla="*/ 0 w 429"/>
                  <a:gd name="T71" fmla="*/ 1 h 380"/>
                  <a:gd name="T72" fmla="*/ 0 w 429"/>
                  <a:gd name="T73" fmla="*/ 0 h 380"/>
                  <a:gd name="T74" fmla="*/ 0 w 429"/>
                  <a:gd name="T75" fmla="*/ 0 h 380"/>
                  <a:gd name="T76" fmla="*/ 0 w 429"/>
                  <a:gd name="T77" fmla="*/ 0 h 380"/>
                  <a:gd name="T78" fmla="*/ 0 w 429"/>
                  <a:gd name="T79" fmla="*/ 0 h 380"/>
                  <a:gd name="T80" fmla="*/ 4 w 429"/>
                  <a:gd name="T81" fmla="*/ 0 h 380"/>
                  <a:gd name="T82" fmla="*/ 4 w 429"/>
                  <a:gd name="T83" fmla="*/ 0 h 380"/>
                  <a:gd name="T84" fmla="*/ 4 w 429"/>
                  <a:gd name="T85" fmla="*/ 0 h 380"/>
                  <a:gd name="T86" fmla="*/ 4 w 429"/>
                  <a:gd name="T87" fmla="*/ 0 h 380"/>
                  <a:gd name="T88" fmla="*/ 4 w 429"/>
                  <a:gd name="T89" fmla="*/ 1 h 380"/>
                  <a:gd name="T90" fmla="*/ 4 w 429"/>
                  <a:gd name="T91" fmla="*/ 1 h 380"/>
                  <a:gd name="T92" fmla="*/ 3 w 429"/>
                  <a:gd name="T93" fmla="*/ 1 h 380"/>
                  <a:gd name="T94" fmla="*/ 3 w 429"/>
                  <a:gd name="T95" fmla="*/ 1 h 380"/>
                  <a:gd name="T96" fmla="*/ 3 w 429"/>
                  <a:gd name="T97" fmla="*/ 1 h 380"/>
                  <a:gd name="T98" fmla="*/ 3 w 429"/>
                  <a:gd name="T99" fmla="*/ 1 h 380"/>
                  <a:gd name="T100" fmla="*/ 3 w 429"/>
                  <a:gd name="T101" fmla="*/ 2 h 380"/>
                  <a:gd name="T102" fmla="*/ 3 w 429"/>
                  <a:gd name="T103" fmla="*/ 2 h 380"/>
                  <a:gd name="T104" fmla="*/ 5 w 429"/>
                  <a:gd name="T105" fmla="*/ 11 h 3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29" h="380">
                    <a:moveTo>
                      <a:pt x="227" y="296"/>
                    </a:moveTo>
                    <a:lnTo>
                      <a:pt x="326" y="75"/>
                    </a:lnTo>
                    <a:lnTo>
                      <a:pt x="331" y="64"/>
                    </a:lnTo>
                    <a:lnTo>
                      <a:pt x="334" y="55"/>
                    </a:lnTo>
                    <a:lnTo>
                      <a:pt x="336" y="47"/>
                    </a:lnTo>
                    <a:lnTo>
                      <a:pt x="337" y="40"/>
                    </a:lnTo>
                    <a:lnTo>
                      <a:pt x="336" y="34"/>
                    </a:lnTo>
                    <a:lnTo>
                      <a:pt x="334" y="30"/>
                    </a:lnTo>
                    <a:lnTo>
                      <a:pt x="332" y="26"/>
                    </a:lnTo>
                    <a:lnTo>
                      <a:pt x="328" y="23"/>
                    </a:lnTo>
                    <a:lnTo>
                      <a:pt x="324" y="20"/>
                    </a:lnTo>
                    <a:lnTo>
                      <a:pt x="318" y="18"/>
                    </a:lnTo>
                    <a:lnTo>
                      <a:pt x="311" y="17"/>
                    </a:lnTo>
                    <a:lnTo>
                      <a:pt x="304" y="17"/>
                    </a:lnTo>
                    <a:lnTo>
                      <a:pt x="294" y="16"/>
                    </a:lnTo>
                    <a:lnTo>
                      <a:pt x="287" y="15"/>
                    </a:lnTo>
                    <a:lnTo>
                      <a:pt x="284" y="13"/>
                    </a:lnTo>
                    <a:lnTo>
                      <a:pt x="282" y="12"/>
                    </a:lnTo>
                    <a:lnTo>
                      <a:pt x="281" y="10"/>
                    </a:lnTo>
                    <a:lnTo>
                      <a:pt x="281" y="8"/>
                    </a:lnTo>
                    <a:lnTo>
                      <a:pt x="282" y="4"/>
                    </a:lnTo>
                    <a:lnTo>
                      <a:pt x="284" y="2"/>
                    </a:lnTo>
                    <a:lnTo>
                      <a:pt x="288" y="0"/>
                    </a:lnTo>
                    <a:lnTo>
                      <a:pt x="294" y="0"/>
                    </a:lnTo>
                    <a:lnTo>
                      <a:pt x="418" y="0"/>
                    </a:lnTo>
                    <a:lnTo>
                      <a:pt x="423" y="0"/>
                    </a:lnTo>
                    <a:lnTo>
                      <a:pt x="427" y="1"/>
                    </a:lnTo>
                    <a:lnTo>
                      <a:pt x="429" y="3"/>
                    </a:lnTo>
                    <a:lnTo>
                      <a:pt x="429" y="6"/>
                    </a:lnTo>
                    <a:lnTo>
                      <a:pt x="429" y="8"/>
                    </a:lnTo>
                    <a:lnTo>
                      <a:pt x="428" y="10"/>
                    </a:lnTo>
                    <a:lnTo>
                      <a:pt x="426" y="11"/>
                    </a:lnTo>
                    <a:lnTo>
                      <a:pt x="424" y="13"/>
                    </a:lnTo>
                    <a:lnTo>
                      <a:pt x="417" y="15"/>
                    </a:lnTo>
                    <a:lnTo>
                      <a:pt x="407" y="17"/>
                    </a:lnTo>
                    <a:lnTo>
                      <a:pt x="401" y="18"/>
                    </a:lnTo>
                    <a:lnTo>
                      <a:pt x="395" y="20"/>
                    </a:lnTo>
                    <a:lnTo>
                      <a:pt x="389" y="23"/>
                    </a:lnTo>
                    <a:lnTo>
                      <a:pt x="384" y="26"/>
                    </a:lnTo>
                    <a:lnTo>
                      <a:pt x="378" y="30"/>
                    </a:lnTo>
                    <a:lnTo>
                      <a:pt x="373" y="35"/>
                    </a:lnTo>
                    <a:lnTo>
                      <a:pt x="368" y="41"/>
                    </a:lnTo>
                    <a:lnTo>
                      <a:pt x="363" y="48"/>
                    </a:lnTo>
                    <a:lnTo>
                      <a:pt x="360" y="54"/>
                    </a:lnTo>
                    <a:lnTo>
                      <a:pt x="355" y="65"/>
                    </a:lnTo>
                    <a:lnTo>
                      <a:pt x="347" y="80"/>
                    </a:lnTo>
                    <a:lnTo>
                      <a:pt x="338" y="100"/>
                    </a:lnTo>
                    <a:lnTo>
                      <a:pt x="217" y="361"/>
                    </a:lnTo>
                    <a:lnTo>
                      <a:pt x="215" y="366"/>
                    </a:lnTo>
                    <a:lnTo>
                      <a:pt x="211" y="372"/>
                    </a:lnTo>
                    <a:lnTo>
                      <a:pt x="209" y="376"/>
                    </a:lnTo>
                    <a:lnTo>
                      <a:pt x="207" y="378"/>
                    </a:lnTo>
                    <a:lnTo>
                      <a:pt x="205" y="380"/>
                    </a:lnTo>
                    <a:lnTo>
                      <a:pt x="203" y="380"/>
                    </a:lnTo>
                    <a:lnTo>
                      <a:pt x="201" y="380"/>
                    </a:lnTo>
                    <a:lnTo>
                      <a:pt x="198" y="378"/>
                    </a:lnTo>
                    <a:lnTo>
                      <a:pt x="197" y="376"/>
                    </a:lnTo>
                    <a:lnTo>
                      <a:pt x="195" y="372"/>
                    </a:lnTo>
                    <a:lnTo>
                      <a:pt x="190" y="362"/>
                    </a:lnTo>
                    <a:lnTo>
                      <a:pt x="69" y="65"/>
                    </a:lnTo>
                    <a:lnTo>
                      <a:pt x="63" y="52"/>
                    </a:lnTo>
                    <a:lnTo>
                      <a:pt x="58" y="42"/>
                    </a:lnTo>
                    <a:lnTo>
                      <a:pt x="54" y="35"/>
                    </a:lnTo>
                    <a:lnTo>
                      <a:pt x="51" y="30"/>
                    </a:lnTo>
                    <a:lnTo>
                      <a:pt x="48" y="27"/>
                    </a:lnTo>
                    <a:lnTo>
                      <a:pt x="45" y="24"/>
                    </a:lnTo>
                    <a:lnTo>
                      <a:pt x="41" y="22"/>
                    </a:lnTo>
                    <a:lnTo>
                      <a:pt x="37" y="20"/>
                    </a:lnTo>
                    <a:lnTo>
                      <a:pt x="27" y="18"/>
                    </a:lnTo>
                    <a:lnTo>
                      <a:pt x="16" y="17"/>
                    </a:lnTo>
                    <a:lnTo>
                      <a:pt x="9" y="16"/>
                    </a:lnTo>
                    <a:lnTo>
                      <a:pt x="4" y="14"/>
                    </a:lnTo>
                    <a:lnTo>
                      <a:pt x="2" y="13"/>
                    </a:lnTo>
                    <a:lnTo>
                      <a:pt x="1" y="11"/>
                    </a:lnTo>
                    <a:lnTo>
                      <a:pt x="0" y="9"/>
                    </a:lnTo>
                    <a:lnTo>
                      <a:pt x="0" y="7"/>
                    </a:lnTo>
                    <a:lnTo>
                      <a:pt x="0" y="4"/>
                    </a:lnTo>
                    <a:lnTo>
                      <a:pt x="3" y="2"/>
                    </a:lnTo>
                    <a:lnTo>
                      <a:pt x="7" y="0"/>
                    </a:lnTo>
                    <a:lnTo>
                      <a:pt x="12" y="0"/>
                    </a:lnTo>
                    <a:lnTo>
                      <a:pt x="165" y="0"/>
                    </a:lnTo>
                    <a:lnTo>
                      <a:pt x="172" y="1"/>
                    </a:lnTo>
                    <a:lnTo>
                      <a:pt x="177" y="2"/>
                    </a:lnTo>
                    <a:lnTo>
                      <a:pt x="179" y="4"/>
                    </a:lnTo>
                    <a:lnTo>
                      <a:pt x="180" y="5"/>
                    </a:lnTo>
                    <a:lnTo>
                      <a:pt x="181" y="7"/>
                    </a:lnTo>
                    <a:lnTo>
                      <a:pt x="181" y="9"/>
                    </a:lnTo>
                    <a:lnTo>
                      <a:pt x="181" y="11"/>
                    </a:lnTo>
                    <a:lnTo>
                      <a:pt x="180" y="12"/>
                    </a:lnTo>
                    <a:lnTo>
                      <a:pt x="178" y="14"/>
                    </a:lnTo>
                    <a:lnTo>
                      <a:pt x="175" y="15"/>
                    </a:lnTo>
                    <a:lnTo>
                      <a:pt x="168" y="16"/>
                    </a:lnTo>
                    <a:lnTo>
                      <a:pt x="158" y="17"/>
                    </a:lnTo>
                    <a:lnTo>
                      <a:pt x="150" y="17"/>
                    </a:lnTo>
                    <a:lnTo>
                      <a:pt x="144" y="18"/>
                    </a:lnTo>
                    <a:lnTo>
                      <a:pt x="139" y="20"/>
                    </a:lnTo>
                    <a:lnTo>
                      <a:pt x="134" y="23"/>
                    </a:lnTo>
                    <a:lnTo>
                      <a:pt x="131" y="26"/>
                    </a:lnTo>
                    <a:lnTo>
                      <a:pt x="128" y="30"/>
                    </a:lnTo>
                    <a:lnTo>
                      <a:pt x="127" y="35"/>
                    </a:lnTo>
                    <a:lnTo>
                      <a:pt x="127" y="40"/>
                    </a:lnTo>
                    <a:lnTo>
                      <a:pt x="127" y="46"/>
                    </a:lnTo>
                    <a:lnTo>
                      <a:pt x="130" y="55"/>
                    </a:lnTo>
                    <a:lnTo>
                      <a:pt x="134" y="67"/>
                    </a:lnTo>
                    <a:lnTo>
                      <a:pt x="140" y="82"/>
                    </a:lnTo>
                    <a:lnTo>
                      <a:pt x="227" y="29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2" name="Freeform 80"/>
              <p:cNvSpPr>
                <a:spLocks noEditPoints="1"/>
              </p:cNvSpPr>
              <p:nvPr userDrawn="1"/>
            </p:nvSpPr>
            <p:spPr bwMode="auto">
              <a:xfrm>
                <a:off x="3512" y="2439"/>
                <a:ext cx="56" cy="75"/>
              </a:xfrm>
              <a:custGeom>
                <a:avLst/>
                <a:gdLst>
                  <a:gd name="T0" fmla="*/ 2 w 364"/>
                  <a:gd name="T1" fmla="*/ 6 h 391"/>
                  <a:gd name="T2" fmla="*/ 2 w 364"/>
                  <a:gd name="T3" fmla="*/ 6 h 391"/>
                  <a:gd name="T4" fmla="*/ 2 w 364"/>
                  <a:gd name="T5" fmla="*/ 6 h 391"/>
                  <a:gd name="T6" fmla="*/ 2 w 364"/>
                  <a:gd name="T7" fmla="*/ 8 h 391"/>
                  <a:gd name="T8" fmla="*/ 2 w 364"/>
                  <a:gd name="T9" fmla="*/ 10 h 391"/>
                  <a:gd name="T10" fmla="*/ 3 w 364"/>
                  <a:gd name="T11" fmla="*/ 11 h 391"/>
                  <a:gd name="T12" fmla="*/ 3 w 364"/>
                  <a:gd name="T13" fmla="*/ 12 h 391"/>
                  <a:gd name="T14" fmla="*/ 5 w 364"/>
                  <a:gd name="T15" fmla="*/ 13 h 391"/>
                  <a:gd name="T16" fmla="*/ 6 w 364"/>
                  <a:gd name="T17" fmla="*/ 13 h 391"/>
                  <a:gd name="T18" fmla="*/ 7 w 364"/>
                  <a:gd name="T19" fmla="*/ 13 h 391"/>
                  <a:gd name="T20" fmla="*/ 8 w 364"/>
                  <a:gd name="T21" fmla="*/ 12 h 391"/>
                  <a:gd name="T22" fmla="*/ 8 w 364"/>
                  <a:gd name="T23" fmla="*/ 11 h 391"/>
                  <a:gd name="T24" fmla="*/ 8 w 364"/>
                  <a:gd name="T25" fmla="*/ 11 h 391"/>
                  <a:gd name="T26" fmla="*/ 8 w 364"/>
                  <a:gd name="T27" fmla="*/ 12 h 391"/>
                  <a:gd name="T28" fmla="*/ 8 w 364"/>
                  <a:gd name="T29" fmla="*/ 12 h 391"/>
                  <a:gd name="T30" fmla="*/ 7 w 364"/>
                  <a:gd name="T31" fmla="*/ 13 h 391"/>
                  <a:gd name="T32" fmla="*/ 6 w 364"/>
                  <a:gd name="T33" fmla="*/ 14 h 391"/>
                  <a:gd name="T34" fmla="*/ 5 w 364"/>
                  <a:gd name="T35" fmla="*/ 14 h 391"/>
                  <a:gd name="T36" fmla="*/ 3 w 364"/>
                  <a:gd name="T37" fmla="*/ 14 h 391"/>
                  <a:gd name="T38" fmla="*/ 2 w 364"/>
                  <a:gd name="T39" fmla="*/ 13 h 391"/>
                  <a:gd name="T40" fmla="*/ 1 w 364"/>
                  <a:gd name="T41" fmla="*/ 12 h 391"/>
                  <a:gd name="T42" fmla="*/ 0 w 364"/>
                  <a:gd name="T43" fmla="*/ 10 h 391"/>
                  <a:gd name="T44" fmla="*/ 0 w 364"/>
                  <a:gd name="T45" fmla="*/ 8 h 391"/>
                  <a:gd name="T46" fmla="*/ 0 w 364"/>
                  <a:gd name="T47" fmla="*/ 7 h 391"/>
                  <a:gd name="T48" fmla="*/ 0 w 364"/>
                  <a:gd name="T49" fmla="*/ 5 h 391"/>
                  <a:gd name="T50" fmla="*/ 0 w 364"/>
                  <a:gd name="T51" fmla="*/ 4 h 391"/>
                  <a:gd name="T52" fmla="*/ 1 w 364"/>
                  <a:gd name="T53" fmla="*/ 3 h 391"/>
                  <a:gd name="T54" fmla="*/ 1 w 364"/>
                  <a:gd name="T55" fmla="*/ 2 h 391"/>
                  <a:gd name="T56" fmla="*/ 2 w 364"/>
                  <a:gd name="T57" fmla="*/ 2 h 391"/>
                  <a:gd name="T58" fmla="*/ 3 w 364"/>
                  <a:gd name="T59" fmla="*/ 0 h 391"/>
                  <a:gd name="T60" fmla="*/ 4 w 364"/>
                  <a:gd name="T61" fmla="*/ 0 h 391"/>
                  <a:gd name="T62" fmla="*/ 6 w 364"/>
                  <a:gd name="T63" fmla="*/ 0 h 391"/>
                  <a:gd name="T64" fmla="*/ 7 w 364"/>
                  <a:gd name="T65" fmla="*/ 1 h 391"/>
                  <a:gd name="T66" fmla="*/ 8 w 364"/>
                  <a:gd name="T67" fmla="*/ 2 h 391"/>
                  <a:gd name="T68" fmla="*/ 8 w 364"/>
                  <a:gd name="T69" fmla="*/ 3 h 391"/>
                  <a:gd name="T70" fmla="*/ 9 w 364"/>
                  <a:gd name="T71" fmla="*/ 4 h 391"/>
                  <a:gd name="T72" fmla="*/ 9 w 364"/>
                  <a:gd name="T73" fmla="*/ 5 h 391"/>
                  <a:gd name="T74" fmla="*/ 8 w 364"/>
                  <a:gd name="T75" fmla="*/ 6 h 391"/>
                  <a:gd name="T76" fmla="*/ 2 w 364"/>
                  <a:gd name="T77" fmla="*/ 5 h 391"/>
                  <a:gd name="T78" fmla="*/ 5 w 364"/>
                  <a:gd name="T79" fmla="*/ 5 h 391"/>
                  <a:gd name="T80" fmla="*/ 6 w 364"/>
                  <a:gd name="T81" fmla="*/ 5 h 391"/>
                  <a:gd name="T82" fmla="*/ 7 w 364"/>
                  <a:gd name="T83" fmla="*/ 4 h 391"/>
                  <a:gd name="T84" fmla="*/ 7 w 364"/>
                  <a:gd name="T85" fmla="*/ 4 h 391"/>
                  <a:gd name="T86" fmla="*/ 7 w 364"/>
                  <a:gd name="T87" fmla="*/ 3 h 391"/>
                  <a:gd name="T88" fmla="*/ 7 w 364"/>
                  <a:gd name="T89" fmla="*/ 2 h 391"/>
                  <a:gd name="T90" fmla="*/ 6 w 364"/>
                  <a:gd name="T91" fmla="*/ 1 h 391"/>
                  <a:gd name="T92" fmla="*/ 6 w 364"/>
                  <a:gd name="T93" fmla="*/ 1 h 391"/>
                  <a:gd name="T94" fmla="*/ 5 w 364"/>
                  <a:gd name="T95" fmla="*/ 1 h 391"/>
                  <a:gd name="T96" fmla="*/ 4 w 364"/>
                  <a:gd name="T97" fmla="*/ 1 h 391"/>
                  <a:gd name="T98" fmla="*/ 3 w 364"/>
                  <a:gd name="T99" fmla="*/ 1 h 391"/>
                  <a:gd name="T100" fmla="*/ 2 w 364"/>
                  <a:gd name="T101" fmla="*/ 2 h 391"/>
                  <a:gd name="T102" fmla="*/ 2 w 364"/>
                  <a:gd name="T103" fmla="*/ 4 h 391"/>
                  <a:gd name="T104" fmla="*/ 2 w 364"/>
                  <a:gd name="T105" fmla="*/ 4 h 391"/>
                  <a:gd name="T106" fmla="*/ 2 w 364"/>
                  <a:gd name="T107" fmla="*/ 5 h 391"/>
                  <a:gd name="T108" fmla="*/ 2 w 364"/>
                  <a:gd name="T109" fmla="*/ 5 h 3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64" h="391">
                    <a:moveTo>
                      <a:pt x="354" y="151"/>
                    </a:moveTo>
                    <a:lnTo>
                      <a:pt x="98" y="151"/>
                    </a:lnTo>
                    <a:lnTo>
                      <a:pt x="88" y="151"/>
                    </a:lnTo>
                    <a:lnTo>
                      <a:pt x="80" y="152"/>
                    </a:lnTo>
                    <a:lnTo>
                      <a:pt x="74" y="153"/>
                    </a:lnTo>
                    <a:lnTo>
                      <a:pt x="71" y="154"/>
                    </a:lnTo>
                    <a:lnTo>
                      <a:pt x="68" y="157"/>
                    </a:lnTo>
                    <a:lnTo>
                      <a:pt x="65" y="162"/>
                    </a:lnTo>
                    <a:lnTo>
                      <a:pt x="64" y="168"/>
                    </a:lnTo>
                    <a:lnTo>
                      <a:pt x="63" y="177"/>
                    </a:lnTo>
                    <a:lnTo>
                      <a:pt x="64" y="195"/>
                    </a:lnTo>
                    <a:lnTo>
                      <a:pt x="66" y="212"/>
                    </a:lnTo>
                    <a:lnTo>
                      <a:pt x="70" y="229"/>
                    </a:lnTo>
                    <a:lnTo>
                      <a:pt x="74" y="246"/>
                    </a:lnTo>
                    <a:lnTo>
                      <a:pt x="81" y="261"/>
                    </a:lnTo>
                    <a:lnTo>
                      <a:pt x="88" y="275"/>
                    </a:lnTo>
                    <a:lnTo>
                      <a:pt x="97" y="288"/>
                    </a:lnTo>
                    <a:lnTo>
                      <a:pt x="108" y="301"/>
                    </a:lnTo>
                    <a:lnTo>
                      <a:pt x="120" y="313"/>
                    </a:lnTo>
                    <a:lnTo>
                      <a:pt x="132" y="324"/>
                    </a:lnTo>
                    <a:lnTo>
                      <a:pt x="146" y="333"/>
                    </a:lnTo>
                    <a:lnTo>
                      <a:pt x="160" y="340"/>
                    </a:lnTo>
                    <a:lnTo>
                      <a:pt x="175" y="346"/>
                    </a:lnTo>
                    <a:lnTo>
                      <a:pt x="192" y="350"/>
                    </a:lnTo>
                    <a:lnTo>
                      <a:pt x="210" y="352"/>
                    </a:lnTo>
                    <a:lnTo>
                      <a:pt x="227" y="353"/>
                    </a:lnTo>
                    <a:lnTo>
                      <a:pt x="242" y="352"/>
                    </a:lnTo>
                    <a:lnTo>
                      <a:pt x="256" y="350"/>
                    </a:lnTo>
                    <a:lnTo>
                      <a:pt x="270" y="347"/>
                    </a:lnTo>
                    <a:lnTo>
                      <a:pt x="283" y="343"/>
                    </a:lnTo>
                    <a:lnTo>
                      <a:pt x="296" y="338"/>
                    </a:lnTo>
                    <a:lnTo>
                      <a:pt x="309" y="331"/>
                    </a:lnTo>
                    <a:lnTo>
                      <a:pt x="321" y="323"/>
                    </a:lnTo>
                    <a:lnTo>
                      <a:pt x="333" y="314"/>
                    </a:lnTo>
                    <a:lnTo>
                      <a:pt x="346" y="303"/>
                    </a:lnTo>
                    <a:lnTo>
                      <a:pt x="352" y="300"/>
                    </a:lnTo>
                    <a:lnTo>
                      <a:pt x="355" y="300"/>
                    </a:lnTo>
                    <a:lnTo>
                      <a:pt x="357" y="301"/>
                    </a:lnTo>
                    <a:lnTo>
                      <a:pt x="358" y="303"/>
                    </a:lnTo>
                    <a:lnTo>
                      <a:pt x="359" y="306"/>
                    </a:lnTo>
                    <a:lnTo>
                      <a:pt x="358" y="309"/>
                    </a:lnTo>
                    <a:lnTo>
                      <a:pt x="357" y="312"/>
                    </a:lnTo>
                    <a:lnTo>
                      <a:pt x="354" y="316"/>
                    </a:lnTo>
                    <a:lnTo>
                      <a:pt x="350" y="321"/>
                    </a:lnTo>
                    <a:lnTo>
                      <a:pt x="340" y="331"/>
                    </a:lnTo>
                    <a:lnTo>
                      <a:pt x="326" y="344"/>
                    </a:lnTo>
                    <a:lnTo>
                      <a:pt x="312" y="355"/>
                    </a:lnTo>
                    <a:lnTo>
                      <a:pt x="297" y="365"/>
                    </a:lnTo>
                    <a:lnTo>
                      <a:pt x="281" y="373"/>
                    </a:lnTo>
                    <a:lnTo>
                      <a:pt x="265" y="380"/>
                    </a:lnTo>
                    <a:lnTo>
                      <a:pt x="248" y="385"/>
                    </a:lnTo>
                    <a:lnTo>
                      <a:pt x="230" y="388"/>
                    </a:lnTo>
                    <a:lnTo>
                      <a:pt x="212" y="391"/>
                    </a:lnTo>
                    <a:lnTo>
                      <a:pt x="192" y="391"/>
                    </a:lnTo>
                    <a:lnTo>
                      <a:pt x="172" y="390"/>
                    </a:lnTo>
                    <a:lnTo>
                      <a:pt x="153" y="388"/>
                    </a:lnTo>
                    <a:lnTo>
                      <a:pt x="135" y="383"/>
                    </a:lnTo>
                    <a:lnTo>
                      <a:pt x="117" y="377"/>
                    </a:lnTo>
                    <a:lnTo>
                      <a:pt x="101" y="370"/>
                    </a:lnTo>
                    <a:lnTo>
                      <a:pt x="85" y="360"/>
                    </a:lnTo>
                    <a:lnTo>
                      <a:pt x="70" y="348"/>
                    </a:lnTo>
                    <a:lnTo>
                      <a:pt x="56" y="335"/>
                    </a:lnTo>
                    <a:lnTo>
                      <a:pt x="43" y="320"/>
                    </a:lnTo>
                    <a:lnTo>
                      <a:pt x="32" y="305"/>
                    </a:lnTo>
                    <a:lnTo>
                      <a:pt x="22" y="289"/>
                    </a:lnTo>
                    <a:lnTo>
                      <a:pt x="14" y="273"/>
                    </a:lnTo>
                    <a:lnTo>
                      <a:pt x="8" y="255"/>
                    </a:lnTo>
                    <a:lnTo>
                      <a:pt x="3" y="237"/>
                    </a:lnTo>
                    <a:lnTo>
                      <a:pt x="1" y="217"/>
                    </a:lnTo>
                    <a:lnTo>
                      <a:pt x="0" y="197"/>
                    </a:lnTo>
                    <a:lnTo>
                      <a:pt x="0" y="186"/>
                    </a:lnTo>
                    <a:lnTo>
                      <a:pt x="1" y="175"/>
                    </a:lnTo>
                    <a:lnTo>
                      <a:pt x="2" y="165"/>
                    </a:lnTo>
                    <a:lnTo>
                      <a:pt x="4" y="155"/>
                    </a:lnTo>
                    <a:lnTo>
                      <a:pt x="6" y="145"/>
                    </a:lnTo>
                    <a:lnTo>
                      <a:pt x="9" y="136"/>
                    </a:lnTo>
                    <a:lnTo>
                      <a:pt x="12" y="127"/>
                    </a:lnTo>
                    <a:lnTo>
                      <a:pt x="17" y="118"/>
                    </a:lnTo>
                    <a:lnTo>
                      <a:pt x="21" y="109"/>
                    </a:lnTo>
                    <a:lnTo>
                      <a:pt x="25" y="99"/>
                    </a:lnTo>
                    <a:lnTo>
                      <a:pt x="31" y="91"/>
                    </a:lnTo>
                    <a:lnTo>
                      <a:pt x="36" y="83"/>
                    </a:lnTo>
                    <a:lnTo>
                      <a:pt x="42" y="75"/>
                    </a:lnTo>
                    <a:lnTo>
                      <a:pt x="49" y="68"/>
                    </a:lnTo>
                    <a:lnTo>
                      <a:pt x="56" y="60"/>
                    </a:lnTo>
                    <a:lnTo>
                      <a:pt x="64" y="53"/>
                    </a:lnTo>
                    <a:lnTo>
                      <a:pt x="79" y="41"/>
                    </a:lnTo>
                    <a:lnTo>
                      <a:pt x="96" y="30"/>
                    </a:lnTo>
                    <a:lnTo>
                      <a:pt x="113" y="21"/>
                    </a:lnTo>
                    <a:lnTo>
                      <a:pt x="131" y="13"/>
                    </a:lnTo>
                    <a:lnTo>
                      <a:pt x="150" y="7"/>
                    </a:lnTo>
                    <a:lnTo>
                      <a:pt x="170" y="3"/>
                    </a:lnTo>
                    <a:lnTo>
                      <a:pt x="191" y="1"/>
                    </a:lnTo>
                    <a:lnTo>
                      <a:pt x="214" y="0"/>
                    </a:lnTo>
                    <a:lnTo>
                      <a:pt x="233" y="1"/>
                    </a:lnTo>
                    <a:lnTo>
                      <a:pt x="251" y="3"/>
                    </a:lnTo>
                    <a:lnTo>
                      <a:pt x="268" y="7"/>
                    </a:lnTo>
                    <a:lnTo>
                      <a:pt x="283" y="13"/>
                    </a:lnTo>
                    <a:lnTo>
                      <a:pt x="298" y="20"/>
                    </a:lnTo>
                    <a:lnTo>
                      <a:pt x="311" y="29"/>
                    </a:lnTo>
                    <a:lnTo>
                      <a:pt x="323" y="39"/>
                    </a:lnTo>
                    <a:lnTo>
                      <a:pt x="335" y="52"/>
                    </a:lnTo>
                    <a:lnTo>
                      <a:pt x="341" y="61"/>
                    </a:lnTo>
                    <a:lnTo>
                      <a:pt x="347" y="70"/>
                    </a:lnTo>
                    <a:lnTo>
                      <a:pt x="352" y="80"/>
                    </a:lnTo>
                    <a:lnTo>
                      <a:pt x="357" y="91"/>
                    </a:lnTo>
                    <a:lnTo>
                      <a:pt x="360" y="101"/>
                    </a:lnTo>
                    <a:lnTo>
                      <a:pt x="362" y="114"/>
                    </a:lnTo>
                    <a:lnTo>
                      <a:pt x="364" y="125"/>
                    </a:lnTo>
                    <a:lnTo>
                      <a:pt x="364" y="137"/>
                    </a:lnTo>
                    <a:lnTo>
                      <a:pt x="363" y="143"/>
                    </a:lnTo>
                    <a:lnTo>
                      <a:pt x="361" y="148"/>
                    </a:lnTo>
                    <a:lnTo>
                      <a:pt x="360" y="149"/>
                    </a:lnTo>
                    <a:lnTo>
                      <a:pt x="358" y="150"/>
                    </a:lnTo>
                    <a:lnTo>
                      <a:pt x="356" y="151"/>
                    </a:lnTo>
                    <a:lnTo>
                      <a:pt x="354" y="151"/>
                    </a:lnTo>
                    <a:close/>
                    <a:moveTo>
                      <a:pt x="99" y="132"/>
                    </a:moveTo>
                    <a:lnTo>
                      <a:pt x="167" y="132"/>
                    </a:lnTo>
                    <a:lnTo>
                      <a:pt x="194" y="132"/>
                    </a:lnTo>
                    <a:lnTo>
                      <a:pt x="217" y="131"/>
                    </a:lnTo>
                    <a:lnTo>
                      <a:pt x="233" y="131"/>
                    </a:lnTo>
                    <a:lnTo>
                      <a:pt x="244" y="129"/>
                    </a:lnTo>
                    <a:lnTo>
                      <a:pt x="256" y="127"/>
                    </a:lnTo>
                    <a:lnTo>
                      <a:pt x="267" y="124"/>
                    </a:lnTo>
                    <a:lnTo>
                      <a:pt x="276" y="121"/>
                    </a:lnTo>
                    <a:lnTo>
                      <a:pt x="283" y="116"/>
                    </a:lnTo>
                    <a:lnTo>
                      <a:pt x="289" y="111"/>
                    </a:lnTo>
                    <a:lnTo>
                      <a:pt x="293" y="104"/>
                    </a:lnTo>
                    <a:lnTo>
                      <a:pt x="296" y="98"/>
                    </a:lnTo>
                    <a:lnTo>
                      <a:pt x="296" y="91"/>
                    </a:lnTo>
                    <a:lnTo>
                      <a:pt x="296" y="82"/>
                    </a:lnTo>
                    <a:lnTo>
                      <a:pt x="295" y="74"/>
                    </a:lnTo>
                    <a:lnTo>
                      <a:pt x="292" y="66"/>
                    </a:lnTo>
                    <a:lnTo>
                      <a:pt x="289" y="58"/>
                    </a:lnTo>
                    <a:lnTo>
                      <a:pt x="285" y="51"/>
                    </a:lnTo>
                    <a:lnTo>
                      <a:pt x="279" y="45"/>
                    </a:lnTo>
                    <a:lnTo>
                      <a:pt x="273" y="39"/>
                    </a:lnTo>
                    <a:lnTo>
                      <a:pt x="266" y="33"/>
                    </a:lnTo>
                    <a:lnTo>
                      <a:pt x="259" y="29"/>
                    </a:lnTo>
                    <a:lnTo>
                      <a:pt x="252" y="25"/>
                    </a:lnTo>
                    <a:lnTo>
                      <a:pt x="244" y="22"/>
                    </a:lnTo>
                    <a:lnTo>
                      <a:pt x="236" y="20"/>
                    </a:lnTo>
                    <a:lnTo>
                      <a:pt x="228" y="18"/>
                    </a:lnTo>
                    <a:lnTo>
                      <a:pt x="219" y="16"/>
                    </a:lnTo>
                    <a:lnTo>
                      <a:pt x="211" y="15"/>
                    </a:lnTo>
                    <a:lnTo>
                      <a:pt x="201" y="15"/>
                    </a:lnTo>
                    <a:lnTo>
                      <a:pt x="184" y="16"/>
                    </a:lnTo>
                    <a:lnTo>
                      <a:pt x="168" y="19"/>
                    </a:lnTo>
                    <a:lnTo>
                      <a:pt x="153" y="23"/>
                    </a:lnTo>
                    <a:lnTo>
                      <a:pt x="139" y="29"/>
                    </a:lnTo>
                    <a:lnTo>
                      <a:pt x="126" y="37"/>
                    </a:lnTo>
                    <a:lnTo>
                      <a:pt x="114" y="47"/>
                    </a:lnTo>
                    <a:lnTo>
                      <a:pt x="102" y="58"/>
                    </a:lnTo>
                    <a:lnTo>
                      <a:pt x="92" y="71"/>
                    </a:lnTo>
                    <a:lnTo>
                      <a:pt x="82" y="85"/>
                    </a:lnTo>
                    <a:lnTo>
                      <a:pt x="76" y="98"/>
                    </a:lnTo>
                    <a:lnTo>
                      <a:pt x="73" y="104"/>
                    </a:lnTo>
                    <a:lnTo>
                      <a:pt x="72" y="110"/>
                    </a:lnTo>
                    <a:lnTo>
                      <a:pt x="71" y="116"/>
                    </a:lnTo>
                    <a:lnTo>
                      <a:pt x="71" y="121"/>
                    </a:lnTo>
                    <a:lnTo>
                      <a:pt x="71" y="124"/>
                    </a:lnTo>
                    <a:lnTo>
                      <a:pt x="72" y="126"/>
                    </a:lnTo>
                    <a:lnTo>
                      <a:pt x="74" y="128"/>
                    </a:lnTo>
                    <a:lnTo>
                      <a:pt x="78" y="129"/>
                    </a:lnTo>
                    <a:lnTo>
                      <a:pt x="87" y="131"/>
                    </a:lnTo>
                    <a:lnTo>
                      <a:pt x="99" y="13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65" name="Freeform 81"/>
              <p:cNvSpPr>
                <a:spLocks/>
              </p:cNvSpPr>
              <p:nvPr userDrawn="1"/>
            </p:nvSpPr>
            <p:spPr bwMode="auto">
              <a:xfrm>
                <a:off x="3570" y="2439"/>
                <a:ext cx="42" cy="73"/>
              </a:xfrm>
              <a:custGeom>
                <a:avLst/>
                <a:gdLst>
                  <a:gd name="T0" fmla="*/ 2 w 273"/>
                  <a:gd name="T1" fmla="*/ 4 h 385"/>
                  <a:gd name="T2" fmla="*/ 1 w 273"/>
                  <a:gd name="T3" fmla="*/ 3 h 385"/>
                  <a:gd name="T4" fmla="*/ 1 w 273"/>
                  <a:gd name="T5" fmla="*/ 3 h 385"/>
                  <a:gd name="T6" fmla="*/ 1 w 273"/>
                  <a:gd name="T7" fmla="*/ 3 h 385"/>
                  <a:gd name="T8" fmla="*/ 0 w 273"/>
                  <a:gd name="T9" fmla="*/ 3 h 385"/>
                  <a:gd name="T10" fmla="*/ 0 w 273"/>
                  <a:gd name="T11" fmla="*/ 3 h 385"/>
                  <a:gd name="T12" fmla="*/ 0 w 273"/>
                  <a:gd name="T13" fmla="*/ 2 h 385"/>
                  <a:gd name="T14" fmla="*/ 0 w 273"/>
                  <a:gd name="T15" fmla="*/ 2 h 385"/>
                  <a:gd name="T16" fmla="*/ 1 w 273"/>
                  <a:gd name="T17" fmla="*/ 2 h 385"/>
                  <a:gd name="T18" fmla="*/ 2 w 273"/>
                  <a:gd name="T19" fmla="*/ 1 h 385"/>
                  <a:gd name="T20" fmla="*/ 2 w 273"/>
                  <a:gd name="T21" fmla="*/ 0 h 385"/>
                  <a:gd name="T22" fmla="*/ 3 w 273"/>
                  <a:gd name="T23" fmla="*/ 0 h 385"/>
                  <a:gd name="T24" fmla="*/ 3 w 273"/>
                  <a:gd name="T25" fmla="*/ 0 h 385"/>
                  <a:gd name="T26" fmla="*/ 3 w 273"/>
                  <a:gd name="T27" fmla="*/ 2 h 385"/>
                  <a:gd name="T28" fmla="*/ 3 w 273"/>
                  <a:gd name="T29" fmla="*/ 2 h 385"/>
                  <a:gd name="T30" fmla="*/ 3 w 273"/>
                  <a:gd name="T31" fmla="*/ 2 h 385"/>
                  <a:gd name="T32" fmla="*/ 4 w 273"/>
                  <a:gd name="T33" fmla="*/ 1 h 385"/>
                  <a:gd name="T34" fmla="*/ 5 w 273"/>
                  <a:gd name="T35" fmla="*/ 0 h 385"/>
                  <a:gd name="T36" fmla="*/ 6 w 273"/>
                  <a:gd name="T37" fmla="*/ 0 h 385"/>
                  <a:gd name="T38" fmla="*/ 6 w 273"/>
                  <a:gd name="T39" fmla="*/ 1 h 385"/>
                  <a:gd name="T40" fmla="*/ 6 w 273"/>
                  <a:gd name="T41" fmla="*/ 1 h 385"/>
                  <a:gd name="T42" fmla="*/ 6 w 273"/>
                  <a:gd name="T43" fmla="*/ 2 h 385"/>
                  <a:gd name="T44" fmla="*/ 6 w 273"/>
                  <a:gd name="T45" fmla="*/ 3 h 385"/>
                  <a:gd name="T46" fmla="*/ 6 w 273"/>
                  <a:gd name="T47" fmla="*/ 3 h 385"/>
                  <a:gd name="T48" fmla="*/ 5 w 273"/>
                  <a:gd name="T49" fmla="*/ 2 h 385"/>
                  <a:gd name="T50" fmla="*/ 5 w 273"/>
                  <a:gd name="T51" fmla="*/ 2 h 385"/>
                  <a:gd name="T52" fmla="*/ 4 w 273"/>
                  <a:gd name="T53" fmla="*/ 2 h 385"/>
                  <a:gd name="T54" fmla="*/ 4 w 273"/>
                  <a:gd name="T55" fmla="*/ 2 h 385"/>
                  <a:gd name="T56" fmla="*/ 3 w 273"/>
                  <a:gd name="T57" fmla="*/ 2 h 385"/>
                  <a:gd name="T58" fmla="*/ 3 w 273"/>
                  <a:gd name="T59" fmla="*/ 3 h 385"/>
                  <a:gd name="T60" fmla="*/ 3 w 273"/>
                  <a:gd name="T61" fmla="*/ 5 h 385"/>
                  <a:gd name="T62" fmla="*/ 3 w 273"/>
                  <a:gd name="T63" fmla="*/ 6 h 385"/>
                  <a:gd name="T64" fmla="*/ 3 w 273"/>
                  <a:gd name="T65" fmla="*/ 12 h 385"/>
                  <a:gd name="T66" fmla="*/ 3 w 273"/>
                  <a:gd name="T67" fmla="*/ 13 h 385"/>
                  <a:gd name="T68" fmla="*/ 3 w 273"/>
                  <a:gd name="T69" fmla="*/ 13 h 385"/>
                  <a:gd name="T70" fmla="*/ 4 w 273"/>
                  <a:gd name="T71" fmla="*/ 13 h 385"/>
                  <a:gd name="T72" fmla="*/ 4 w 273"/>
                  <a:gd name="T73" fmla="*/ 13 h 385"/>
                  <a:gd name="T74" fmla="*/ 4 w 273"/>
                  <a:gd name="T75" fmla="*/ 13 h 385"/>
                  <a:gd name="T76" fmla="*/ 4 w 273"/>
                  <a:gd name="T77" fmla="*/ 14 h 385"/>
                  <a:gd name="T78" fmla="*/ 4 w 273"/>
                  <a:gd name="T79" fmla="*/ 14 h 385"/>
                  <a:gd name="T80" fmla="*/ 3 w 273"/>
                  <a:gd name="T81" fmla="*/ 14 h 385"/>
                  <a:gd name="T82" fmla="*/ 2 w 273"/>
                  <a:gd name="T83" fmla="*/ 14 h 385"/>
                  <a:gd name="T84" fmla="*/ 2 w 273"/>
                  <a:gd name="T85" fmla="*/ 14 h 385"/>
                  <a:gd name="T86" fmla="*/ 1 w 273"/>
                  <a:gd name="T87" fmla="*/ 14 h 385"/>
                  <a:gd name="T88" fmla="*/ 0 w 273"/>
                  <a:gd name="T89" fmla="*/ 14 h 385"/>
                  <a:gd name="T90" fmla="*/ 0 w 273"/>
                  <a:gd name="T91" fmla="*/ 14 h 385"/>
                  <a:gd name="T92" fmla="*/ 0 w 273"/>
                  <a:gd name="T93" fmla="*/ 13 h 385"/>
                  <a:gd name="T94" fmla="*/ 0 w 273"/>
                  <a:gd name="T95" fmla="*/ 13 h 385"/>
                  <a:gd name="T96" fmla="*/ 1 w 273"/>
                  <a:gd name="T97" fmla="*/ 13 h 385"/>
                  <a:gd name="T98" fmla="*/ 1 w 273"/>
                  <a:gd name="T99" fmla="*/ 13 h 385"/>
                  <a:gd name="T100" fmla="*/ 1 w 273"/>
                  <a:gd name="T101" fmla="*/ 12 h 385"/>
                  <a:gd name="T102" fmla="*/ 2 w 273"/>
                  <a:gd name="T103" fmla="*/ 11 h 38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73" h="385">
                    <a:moveTo>
                      <a:pt x="63" y="295"/>
                    </a:moveTo>
                    <a:lnTo>
                      <a:pt x="63" y="137"/>
                    </a:lnTo>
                    <a:lnTo>
                      <a:pt x="63" y="121"/>
                    </a:lnTo>
                    <a:lnTo>
                      <a:pt x="62" y="109"/>
                    </a:lnTo>
                    <a:lnTo>
                      <a:pt x="61" y="99"/>
                    </a:lnTo>
                    <a:lnTo>
                      <a:pt x="60" y="94"/>
                    </a:lnTo>
                    <a:lnTo>
                      <a:pt x="59" y="89"/>
                    </a:lnTo>
                    <a:lnTo>
                      <a:pt x="56" y="86"/>
                    </a:lnTo>
                    <a:lnTo>
                      <a:pt x="53" y="83"/>
                    </a:lnTo>
                    <a:lnTo>
                      <a:pt x="50" y="80"/>
                    </a:lnTo>
                    <a:lnTo>
                      <a:pt x="46" y="78"/>
                    </a:lnTo>
                    <a:lnTo>
                      <a:pt x="41" y="76"/>
                    </a:lnTo>
                    <a:lnTo>
                      <a:pt x="36" y="76"/>
                    </a:lnTo>
                    <a:lnTo>
                      <a:pt x="30" y="75"/>
                    </a:lnTo>
                    <a:lnTo>
                      <a:pt x="19" y="75"/>
                    </a:lnTo>
                    <a:lnTo>
                      <a:pt x="15" y="75"/>
                    </a:lnTo>
                    <a:lnTo>
                      <a:pt x="12" y="74"/>
                    </a:lnTo>
                    <a:lnTo>
                      <a:pt x="10" y="72"/>
                    </a:lnTo>
                    <a:lnTo>
                      <a:pt x="9" y="69"/>
                    </a:lnTo>
                    <a:lnTo>
                      <a:pt x="10" y="67"/>
                    </a:lnTo>
                    <a:lnTo>
                      <a:pt x="11" y="65"/>
                    </a:lnTo>
                    <a:lnTo>
                      <a:pt x="12" y="63"/>
                    </a:lnTo>
                    <a:lnTo>
                      <a:pt x="14" y="61"/>
                    </a:lnTo>
                    <a:lnTo>
                      <a:pt x="20" y="57"/>
                    </a:lnTo>
                    <a:lnTo>
                      <a:pt x="29" y="54"/>
                    </a:lnTo>
                    <a:lnTo>
                      <a:pt x="39" y="51"/>
                    </a:lnTo>
                    <a:lnTo>
                      <a:pt x="49" y="47"/>
                    </a:lnTo>
                    <a:lnTo>
                      <a:pt x="58" y="42"/>
                    </a:lnTo>
                    <a:lnTo>
                      <a:pt x="67" y="37"/>
                    </a:lnTo>
                    <a:lnTo>
                      <a:pt x="75" y="31"/>
                    </a:lnTo>
                    <a:lnTo>
                      <a:pt x="83" y="25"/>
                    </a:lnTo>
                    <a:lnTo>
                      <a:pt x="91" y="18"/>
                    </a:lnTo>
                    <a:lnTo>
                      <a:pt x="98" y="11"/>
                    </a:lnTo>
                    <a:lnTo>
                      <a:pt x="102" y="6"/>
                    </a:lnTo>
                    <a:lnTo>
                      <a:pt x="106" y="3"/>
                    </a:lnTo>
                    <a:lnTo>
                      <a:pt x="110" y="1"/>
                    </a:lnTo>
                    <a:lnTo>
                      <a:pt x="113" y="0"/>
                    </a:lnTo>
                    <a:lnTo>
                      <a:pt x="116" y="1"/>
                    </a:lnTo>
                    <a:lnTo>
                      <a:pt x="118" y="3"/>
                    </a:lnTo>
                    <a:lnTo>
                      <a:pt x="120" y="7"/>
                    </a:lnTo>
                    <a:lnTo>
                      <a:pt x="120" y="13"/>
                    </a:lnTo>
                    <a:lnTo>
                      <a:pt x="120" y="54"/>
                    </a:lnTo>
                    <a:lnTo>
                      <a:pt x="121" y="62"/>
                    </a:lnTo>
                    <a:lnTo>
                      <a:pt x="121" y="68"/>
                    </a:lnTo>
                    <a:lnTo>
                      <a:pt x="123" y="71"/>
                    </a:lnTo>
                    <a:lnTo>
                      <a:pt x="125" y="72"/>
                    </a:lnTo>
                    <a:lnTo>
                      <a:pt x="130" y="68"/>
                    </a:lnTo>
                    <a:lnTo>
                      <a:pt x="141" y="54"/>
                    </a:lnTo>
                    <a:lnTo>
                      <a:pt x="152" y="43"/>
                    </a:lnTo>
                    <a:lnTo>
                      <a:pt x="162" y="33"/>
                    </a:lnTo>
                    <a:lnTo>
                      <a:pt x="172" y="24"/>
                    </a:lnTo>
                    <a:lnTo>
                      <a:pt x="183" y="17"/>
                    </a:lnTo>
                    <a:lnTo>
                      <a:pt x="194" y="12"/>
                    </a:lnTo>
                    <a:lnTo>
                      <a:pt x="204" y="8"/>
                    </a:lnTo>
                    <a:lnTo>
                      <a:pt x="214" y="6"/>
                    </a:lnTo>
                    <a:lnTo>
                      <a:pt x="225" y="5"/>
                    </a:lnTo>
                    <a:lnTo>
                      <a:pt x="234" y="6"/>
                    </a:lnTo>
                    <a:lnTo>
                      <a:pt x="243" y="7"/>
                    </a:lnTo>
                    <a:lnTo>
                      <a:pt x="251" y="11"/>
                    </a:lnTo>
                    <a:lnTo>
                      <a:pt x="258" y="15"/>
                    </a:lnTo>
                    <a:lnTo>
                      <a:pt x="265" y="21"/>
                    </a:lnTo>
                    <a:lnTo>
                      <a:pt x="269" y="28"/>
                    </a:lnTo>
                    <a:lnTo>
                      <a:pt x="272" y="36"/>
                    </a:lnTo>
                    <a:lnTo>
                      <a:pt x="273" y="45"/>
                    </a:lnTo>
                    <a:lnTo>
                      <a:pt x="272" y="53"/>
                    </a:lnTo>
                    <a:lnTo>
                      <a:pt x="270" y="60"/>
                    </a:lnTo>
                    <a:lnTo>
                      <a:pt x="268" y="65"/>
                    </a:lnTo>
                    <a:lnTo>
                      <a:pt x="264" y="70"/>
                    </a:lnTo>
                    <a:lnTo>
                      <a:pt x="259" y="74"/>
                    </a:lnTo>
                    <a:lnTo>
                      <a:pt x="253" y="76"/>
                    </a:lnTo>
                    <a:lnTo>
                      <a:pt x="246" y="78"/>
                    </a:lnTo>
                    <a:lnTo>
                      <a:pt x="237" y="78"/>
                    </a:lnTo>
                    <a:lnTo>
                      <a:pt x="230" y="78"/>
                    </a:lnTo>
                    <a:lnTo>
                      <a:pt x="223" y="75"/>
                    </a:lnTo>
                    <a:lnTo>
                      <a:pt x="216" y="70"/>
                    </a:lnTo>
                    <a:lnTo>
                      <a:pt x="208" y="63"/>
                    </a:lnTo>
                    <a:lnTo>
                      <a:pt x="201" y="56"/>
                    </a:lnTo>
                    <a:lnTo>
                      <a:pt x="194" y="51"/>
                    </a:lnTo>
                    <a:lnTo>
                      <a:pt x="188" y="48"/>
                    </a:lnTo>
                    <a:lnTo>
                      <a:pt x="183" y="47"/>
                    </a:lnTo>
                    <a:lnTo>
                      <a:pt x="177" y="47"/>
                    </a:lnTo>
                    <a:lnTo>
                      <a:pt x="172" y="49"/>
                    </a:lnTo>
                    <a:lnTo>
                      <a:pt x="167" y="51"/>
                    </a:lnTo>
                    <a:lnTo>
                      <a:pt x="161" y="54"/>
                    </a:lnTo>
                    <a:lnTo>
                      <a:pt x="156" y="59"/>
                    </a:lnTo>
                    <a:lnTo>
                      <a:pt x="151" y="64"/>
                    </a:lnTo>
                    <a:lnTo>
                      <a:pt x="145" y="70"/>
                    </a:lnTo>
                    <a:lnTo>
                      <a:pt x="140" y="77"/>
                    </a:lnTo>
                    <a:lnTo>
                      <a:pt x="133" y="87"/>
                    </a:lnTo>
                    <a:lnTo>
                      <a:pt x="128" y="97"/>
                    </a:lnTo>
                    <a:lnTo>
                      <a:pt x="125" y="108"/>
                    </a:lnTo>
                    <a:lnTo>
                      <a:pt x="122" y="118"/>
                    </a:lnTo>
                    <a:lnTo>
                      <a:pt x="121" y="125"/>
                    </a:lnTo>
                    <a:lnTo>
                      <a:pt x="121" y="134"/>
                    </a:lnTo>
                    <a:lnTo>
                      <a:pt x="120" y="146"/>
                    </a:lnTo>
                    <a:lnTo>
                      <a:pt x="120" y="162"/>
                    </a:lnTo>
                    <a:lnTo>
                      <a:pt x="120" y="296"/>
                    </a:lnTo>
                    <a:lnTo>
                      <a:pt x="120" y="314"/>
                    </a:lnTo>
                    <a:lnTo>
                      <a:pt x="121" y="328"/>
                    </a:lnTo>
                    <a:lnTo>
                      <a:pt x="121" y="338"/>
                    </a:lnTo>
                    <a:lnTo>
                      <a:pt x="122" y="342"/>
                    </a:lnTo>
                    <a:lnTo>
                      <a:pt x="124" y="347"/>
                    </a:lnTo>
                    <a:lnTo>
                      <a:pt x="127" y="351"/>
                    </a:lnTo>
                    <a:lnTo>
                      <a:pt x="130" y="355"/>
                    </a:lnTo>
                    <a:lnTo>
                      <a:pt x="134" y="358"/>
                    </a:lnTo>
                    <a:lnTo>
                      <a:pt x="139" y="362"/>
                    </a:lnTo>
                    <a:lnTo>
                      <a:pt x="145" y="364"/>
                    </a:lnTo>
                    <a:lnTo>
                      <a:pt x="151" y="365"/>
                    </a:lnTo>
                    <a:lnTo>
                      <a:pt x="158" y="366"/>
                    </a:lnTo>
                    <a:lnTo>
                      <a:pt x="169" y="368"/>
                    </a:lnTo>
                    <a:lnTo>
                      <a:pt x="176" y="370"/>
                    </a:lnTo>
                    <a:lnTo>
                      <a:pt x="179" y="371"/>
                    </a:lnTo>
                    <a:lnTo>
                      <a:pt x="180" y="373"/>
                    </a:lnTo>
                    <a:lnTo>
                      <a:pt x="181" y="375"/>
                    </a:lnTo>
                    <a:lnTo>
                      <a:pt x="182" y="376"/>
                    </a:lnTo>
                    <a:lnTo>
                      <a:pt x="181" y="380"/>
                    </a:lnTo>
                    <a:lnTo>
                      <a:pt x="179" y="383"/>
                    </a:lnTo>
                    <a:lnTo>
                      <a:pt x="176" y="385"/>
                    </a:lnTo>
                    <a:lnTo>
                      <a:pt x="172" y="385"/>
                    </a:lnTo>
                    <a:lnTo>
                      <a:pt x="164" y="385"/>
                    </a:lnTo>
                    <a:lnTo>
                      <a:pt x="155" y="385"/>
                    </a:lnTo>
                    <a:lnTo>
                      <a:pt x="145" y="384"/>
                    </a:lnTo>
                    <a:lnTo>
                      <a:pt x="132" y="384"/>
                    </a:lnTo>
                    <a:lnTo>
                      <a:pt x="120" y="383"/>
                    </a:lnTo>
                    <a:lnTo>
                      <a:pt x="109" y="383"/>
                    </a:lnTo>
                    <a:lnTo>
                      <a:pt x="100" y="382"/>
                    </a:lnTo>
                    <a:lnTo>
                      <a:pt x="93" y="382"/>
                    </a:lnTo>
                    <a:lnTo>
                      <a:pt x="85" y="382"/>
                    </a:lnTo>
                    <a:lnTo>
                      <a:pt x="76" y="383"/>
                    </a:lnTo>
                    <a:lnTo>
                      <a:pt x="65" y="383"/>
                    </a:lnTo>
                    <a:lnTo>
                      <a:pt x="53" y="384"/>
                    </a:lnTo>
                    <a:lnTo>
                      <a:pt x="40" y="384"/>
                    </a:lnTo>
                    <a:lnTo>
                      <a:pt x="30" y="385"/>
                    </a:lnTo>
                    <a:lnTo>
                      <a:pt x="21" y="385"/>
                    </a:lnTo>
                    <a:lnTo>
                      <a:pt x="13" y="385"/>
                    </a:lnTo>
                    <a:lnTo>
                      <a:pt x="8" y="385"/>
                    </a:lnTo>
                    <a:lnTo>
                      <a:pt x="4" y="383"/>
                    </a:lnTo>
                    <a:lnTo>
                      <a:pt x="1" y="380"/>
                    </a:lnTo>
                    <a:lnTo>
                      <a:pt x="0" y="377"/>
                    </a:lnTo>
                    <a:lnTo>
                      <a:pt x="1" y="375"/>
                    </a:lnTo>
                    <a:lnTo>
                      <a:pt x="3" y="373"/>
                    </a:lnTo>
                    <a:lnTo>
                      <a:pt x="5" y="371"/>
                    </a:lnTo>
                    <a:lnTo>
                      <a:pt x="7" y="369"/>
                    </a:lnTo>
                    <a:lnTo>
                      <a:pt x="15" y="367"/>
                    </a:lnTo>
                    <a:lnTo>
                      <a:pt x="25" y="365"/>
                    </a:lnTo>
                    <a:lnTo>
                      <a:pt x="32" y="364"/>
                    </a:lnTo>
                    <a:lnTo>
                      <a:pt x="38" y="363"/>
                    </a:lnTo>
                    <a:lnTo>
                      <a:pt x="44" y="361"/>
                    </a:lnTo>
                    <a:lnTo>
                      <a:pt x="49" y="357"/>
                    </a:lnTo>
                    <a:lnTo>
                      <a:pt x="53" y="354"/>
                    </a:lnTo>
                    <a:lnTo>
                      <a:pt x="56" y="350"/>
                    </a:lnTo>
                    <a:lnTo>
                      <a:pt x="59" y="346"/>
                    </a:lnTo>
                    <a:lnTo>
                      <a:pt x="61" y="341"/>
                    </a:lnTo>
                    <a:lnTo>
                      <a:pt x="62" y="337"/>
                    </a:lnTo>
                    <a:lnTo>
                      <a:pt x="62" y="327"/>
                    </a:lnTo>
                    <a:lnTo>
                      <a:pt x="63" y="314"/>
                    </a:lnTo>
                    <a:lnTo>
                      <a:pt x="63" y="29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66" name="Freeform 82"/>
              <p:cNvSpPr>
                <a:spLocks/>
              </p:cNvSpPr>
              <p:nvPr userDrawn="1"/>
            </p:nvSpPr>
            <p:spPr bwMode="auto">
              <a:xfrm>
                <a:off x="3617" y="2435"/>
                <a:ext cx="50" cy="77"/>
              </a:xfrm>
              <a:custGeom>
                <a:avLst/>
                <a:gdLst>
                  <a:gd name="T0" fmla="*/ 2 w 332"/>
                  <a:gd name="T1" fmla="*/ 13 h 410"/>
                  <a:gd name="T2" fmla="*/ 2 w 332"/>
                  <a:gd name="T3" fmla="*/ 13 h 410"/>
                  <a:gd name="T4" fmla="*/ 2 w 332"/>
                  <a:gd name="T5" fmla="*/ 14 h 410"/>
                  <a:gd name="T6" fmla="*/ 2 w 332"/>
                  <a:gd name="T7" fmla="*/ 14 h 410"/>
                  <a:gd name="T8" fmla="*/ 2 w 332"/>
                  <a:gd name="T9" fmla="*/ 14 h 410"/>
                  <a:gd name="T10" fmla="*/ 3 w 332"/>
                  <a:gd name="T11" fmla="*/ 14 h 410"/>
                  <a:gd name="T12" fmla="*/ 5 w 332"/>
                  <a:gd name="T13" fmla="*/ 14 h 410"/>
                  <a:gd name="T14" fmla="*/ 6 w 332"/>
                  <a:gd name="T15" fmla="*/ 14 h 410"/>
                  <a:gd name="T16" fmla="*/ 6 w 332"/>
                  <a:gd name="T17" fmla="*/ 14 h 410"/>
                  <a:gd name="T18" fmla="*/ 6 w 332"/>
                  <a:gd name="T19" fmla="*/ 13 h 410"/>
                  <a:gd name="T20" fmla="*/ 6 w 332"/>
                  <a:gd name="T21" fmla="*/ 13 h 410"/>
                  <a:gd name="T22" fmla="*/ 7 w 332"/>
                  <a:gd name="T23" fmla="*/ 12 h 410"/>
                  <a:gd name="T24" fmla="*/ 7 w 332"/>
                  <a:gd name="T25" fmla="*/ 12 h 410"/>
                  <a:gd name="T26" fmla="*/ 7 w 332"/>
                  <a:gd name="T27" fmla="*/ 11 h 410"/>
                  <a:gd name="T28" fmla="*/ 7 w 332"/>
                  <a:gd name="T29" fmla="*/ 11 h 410"/>
                  <a:gd name="T30" fmla="*/ 7 w 332"/>
                  <a:gd name="T31" fmla="*/ 11 h 410"/>
                  <a:gd name="T32" fmla="*/ 8 w 332"/>
                  <a:gd name="T33" fmla="*/ 11 h 410"/>
                  <a:gd name="T34" fmla="*/ 8 w 332"/>
                  <a:gd name="T35" fmla="*/ 11 h 410"/>
                  <a:gd name="T36" fmla="*/ 8 w 332"/>
                  <a:gd name="T37" fmla="*/ 13 h 410"/>
                  <a:gd name="T38" fmla="*/ 8 w 332"/>
                  <a:gd name="T39" fmla="*/ 14 h 410"/>
                  <a:gd name="T40" fmla="*/ 7 w 332"/>
                  <a:gd name="T41" fmla="*/ 14 h 410"/>
                  <a:gd name="T42" fmla="*/ 7 w 332"/>
                  <a:gd name="T43" fmla="*/ 14 h 410"/>
                  <a:gd name="T44" fmla="*/ 0 w 332"/>
                  <a:gd name="T45" fmla="*/ 14 h 410"/>
                  <a:gd name="T46" fmla="*/ 0 w 332"/>
                  <a:gd name="T47" fmla="*/ 14 h 410"/>
                  <a:gd name="T48" fmla="*/ 0 w 332"/>
                  <a:gd name="T49" fmla="*/ 14 h 410"/>
                  <a:gd name="T50" fmla="*/ 0 w 332"/>
                  <a:gd name="T51" fmla="*/ 14 h 410"/>
                  <a:gd name="T52" fmla="*/ 0 w 332"/>
                  <a:gd name="T53" fmla="*/ 14 h 410"/>
                  <a:gd name="T54" fmla="*/ 5 w 332"/>
                  <a:gd name="T55" fmla="*/ 3 h 410"/>
                  <a:gd name="T56" fmla="*/ 6 w 332"/>
                  <a:gd name="T57" fmla="*/ 2 h 410"/>
                  <a:gd name="T58" fmla="*/ 6 w 332"/>
                  <a:gd name="T59" fmla="*/ 2 h 410"/>
                  <a:gd name="T60" fmla="*/ 5 w 332"/>
                  <a:gd name="T61" fmla="*/ 2 h 410"/>
                  <a:gd name="T62" fmla="*/ 3 w 332"/>
                  <a:gd name="T63" fmla="*/ 2 h 410"/>
                  <a:gd name="T64" fmla="*/ 2 w 332"/>
                  <a:gd name="T65" fmla="*/ 2 h 410"/>
                  <a:gd name="T66" fmla="*/ 2 w 332"/>
                  <a:gd name="T67" fmla="*/ 2 h 410"/>
                  <a:gd name="T68" fmla="*/ 1 w 332"/>
                  <a:gd name="T69" fmla="*/ 3 h 410"/>
                  <a:gd name="T70" fmla="*/ 1 w 332"/>
                  <a:gd name="T71" fmla="*/ 3 h 410"/>
                  <a:gd name="T72" fmla="*/ 1 w 332"/>
                  <a:gd name="T73" fmla="*/ 4 h 410"/>
                  <a:gd name="T74" fmla="*/ 1 w 332"/>
                  <a:gd name="T75" fmla="*/ 4 h 410"/>
                  <a:gd name="T76" fmla="*/ 0 w 332"/>
                  <a:gd name="T77" fmla="*/ 4 h 410"/>
                  <a:gd name="T78" fmla="*/ 0 w 332"/>
                  <a:gd name="T79" fmla="*/ 4 h 410"/>
                  <a:gd name="T80" fmla="*/ 0 w 332"/>
                  <a:gd name="T81" fmla="*/ 4 h 410"/>
                  <a:gd name="T82" fmla="*/ 0 w 332"/>
                  <a:gd name="T83" fmla="*/ 3 h 410"/>
                  <a:gd name="T84" fmla="*/ 1 w 332"/>
                  <a:gd name="T85" fmla="*/ 1 h 410"/>
                  <a:gd name="T86" fmla="*/ 1 w 332"/>
                  <a:gd name="T87" fmla="*/ 0 h 410"/>
                  <a:gd name="T88" fmla="*/ 1 w 332"/>
                  <a:gd name="T89" fmla="*/ 0 h 410"/>
                  <a:gd name="T90" fmla="*/ 1 w 332"/>
                  <a:gd name="T91" fmla="*/ 0 h 410"/>
                  <a:gd name="T92" fmla="*/ 2 w 332"/>
                  <a:gd name="T93" fmla="*/ 0 h 410"/>
                  <a:gd name="T94" fmla="*/ 2 w 332"/>
                  <a:gd name="T95" fmla="*/ 1 h 410"/>
                  <a:gd name="T96" fmla="*/ 2 w 332"/>
                  <a:gd name="T97" fmla="*/ 1 h 410"/>
                  <a:gd name="T98" fmla="*/ 2 w 332"/>
                  <a:gd name="T99" fmla="*/ 1 h 410"/>
                  <a:gd name="T100" fmla="*/ 2 w 332"/>
                  <a:gd name="T101" fmla="*/ 1 h 410"/>
                  <a:gd name="T102" fmla="*/ 7 w 332"/>
                  <a:gd name="T103" fmla="*/ 1 h 410"/>
                  <a:gd name="T104" fmla="*/ 7 w 332"/>
                  <a:gd name="T105" fmla="*/ 2 h 410"/>
                  <a:gd name="T106" fmla="*/ 8 w 332"/>
                  <a:gd name="T107" fmla="*/ 2 h 410"/>
                  <a:gd name="T108" fmla="*/ 7 w 332"/>
                  <a:gd name="T109" fmla="*/ 2 h 410"/>
                  <a:gd name="T110" fmla="*/ 7 w 332"/>
                  <a:gd name="T111" fmla="*/ 2 h 4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32" h="410">
                    <a:moveTo>
                      <a:pt x="318" y="69"/>
                    </a:moveTo>
                    <a:lnTo>
                      <a:pt x="101" y="362"/>
                    </a:lnTo>
                    <a:lnTo>
                      <a:pt x="95" y="369"/>
                    </a:lnTo>
                    <a:lnTo>
                      <a:pt x="91" y="374"/>
                    </a:lnTo>
                    <a:lnTo>
                      <a:pt x="88" y="379"/>
                    </a:lnTo>
                    <a:lnTo>
                      <a:pt x="87" y="383"/>
                    </a:lnTo>
                    <a:lnTo>
                      <a:pt x="88" y="385"/>
                    </a:lnTo>
                    <a:lnTo>
                      <a:pt x="89" y="386"/>
                    </a:lnTo>
                    <a:lnTo>
                      <a:pt x="91" y="388"/>
                    </a:lnTo>
                    <a:lnTo>
                      <a:pt x="95" y="389"/>
                    </a:lnTo>
                    <a:lnTo>
                      <a:pt x="104" y="391"/>
                    </a:lnTo>
                    <a:lnTo>
                      <a:pt x="117" y="391"/>
                    </a:lnTo>
                    <a:lnTo>
                      <a:pt x="190" y="391"/>
                    </a:lnTo>
                    <a:lnTo>
                      <a:pt x="215" y="390"/>
                    </a:lnTo>
                    <a:lnTo>
                      <a:pt x="236" y="389"/>
                    </a:lnTo>
                    <a:lnTo>
                      <a:pt x="245" y="386"/>
                    </a:lnTo>
                    <a:lnTo>
                      <a:pt x="253" y="385"/>
                    </a:lnTo>
                    <a:lnTo>
                      <a:pt x="260" y="383"/>
                    </a:lnTo>
                    <a:lnTo>
                      <a:pt x="266" y="381"/>
                    </a:lnTo>
                    <a:lnTo>
                      <a:pt x="273" y="377"/>
                    </a:lnTo>
                    <a:lnTo>
                      <a:pt x="280" y="372"/>
                    </a:lnTo>
                    <a:lnTo>
                      <a:pt x="287" y="367"/>
                    </a:lnTo>
                    <a:lnTo>
                      <a:pt x="293" y="360"/>
                    </a:lnTo>
                    <a:lnTo>
                      <a:pt x="298" y="353"/>
                    </a:lnTo>
                    <a:lnTo>
                      <a:pt x="303" y="344"/>
                    </a:lnTo>
                    <a:lnTo>
                      <a:pt x="308" y="334"/>
                    </a:lnTo>
                    <a:lnTo>
                      <a:pt x="312" y="324"/>
                    </a:lnTo>
                    <a:lnTo>
                      <a:pt x="315" y="316"/>
                    </a:lnTo>
                    <a:lnTo>
                      <a:pt x="318" y="311"/>
                    </a:lnTo>
                    <a:lnTo>
                      <a:pt x="321" y="308"/>
                    </a:lnTo>
                    <a:lnTo>
                      <a:pt x="324" y="307"/>
                    </a:lnTo>
                    <a:lnTo>
                      <a:pt x="326" y="307"/>
                    </a:lnTo>
                    <a:lnTo>
                      <a:pt x="328" y="309"/>
                    </a:lnTo>
                    <a:lnTo>
                      <a:pt x="329" y="311"/>
                    </a:lnTo>
                    <a:lnTo>
                      <a:pt x="331" y="315"/>
                    </a:lnTo>
                    <a:lnTo>
                      <a:pt x="332" y="325"/>
                    </a:lnTo>
                    <a:lnTo>
                      <a:pt x="332" y="339"/>
                    </a:lnTo>
                    <a:lnTo>
                      <a:pt x="330" y="380"/>
                    </a:lnTo>
                    <a:lnTo>
                      <a:pt x="330" y="385"/>
                    </a:lnTo>
                    <a:lnTo>
                      <a:pt x="330" y="400"/>
                    </a:lnTo>
                    <a:lnTo>
                      <a:pt x="329" y="405"/>
                    </a:lnTo>
                    <a:lnTo>
                      <a:pt x="326" y="408"/>
                    </a:lnTo>
                    <a:lnTo>
                      <a:pt x="322" y="410"/>
                    </a:lnTo>
                    <a:lnTo>
                      <a:pt x="317" y="410"/>
                    </a:lnTo>
                    <a:lnTo>
                      <a:pt x="30" y="410"/>
                    </a:lnTo>
                    <a:lnTo>
                      <a:pt x="13" y="410"/>
                    </a:lnTo>
                    <a:lnTo>
                      <a:pt x="12" y="410"/>
                    </a:lnTo>
                    <a:lnTo>
                      <a:pt x="7" y="409"/>
                    </a:lnTo>
                    <a:lnTo>
                      <a:pt x="3" y="407"/>
                    </a:lnTo>
                    <a:lnTo>
                      <a:pt x="1" y="405"/>
                    </a:lnTo>
                    <a:lnTo>
                      <a:pt x="0" y="401"/>
                    </a:lnTo>
                    <a:lnTo>
                      <a:pt x="1" y="397"/>
                    </a:lnTo>
                    <a:lnTo>
                      <a:pt x="5" y="390"/>
                    </a:lnTo>
                    <a:lnTo>
                      <a:pt x="11" y="381"/>
                    </a:lnTo>
                    <a:lnTo>
                      <a:pt x="236" y="84"/>
                    </a:lnTo>
                    <a:lnTo>
                      <a:pt x="240" y="78"/>
                    </a:lnTo>
                    <a:lnTo>
                      <a:pt x="243" y="73"/>
                    </a:lnTo>
                    <a:lnTo>
                      <a:pt x="245" y="69"/>
                    </a:lnTo>
                    <a:lnTo>
                      <a:pt x="246" y="66"/>
                    </a:lnTo>
                    <a:lnTo>
                      <a:pt x="245" y="63"/>
                    </a:lnTo>
                    <a:lnTo>
                      <a:pt x="242" y="62"/>
                    </a:lnTo>
                    <a:lnTo>
                      <a:pt x="238" y="60"/>
                    </a:lnTo>
                    <a:lnTo>
                      <a:pt x="232" y="60"/>
                    </a:lnTo>
                    <a:lnTo>
                      <a:pt x="148" y="60"/>
                    </a:lnTo>
                    <a:lnTo>
                      <a:pt x="124" y="61"/>
                    </a:lnTo>
                    <a:lnTo>
                      <a:pt x="105" y="62"/>
                    </a:lnTo>
                    <a:lnTo>
                      <a:pt x="90" y="64"/>
                    </a:lnTo>
                    <a:lnTo>
                      <a:pt x="80" y="67"/>
                    </a:lnTo>
                    <a:lnTo>
                      <a:pt x="67" y="73"/>
                    </a:lnTo>
                    <a:lnTo>
                      <a:pt x="56" y="81"/>
                    </a:lnTo>
                    <a:lnTo>
                      <a:pt x="50" y="86"/>
                    </a:lnTo>
                    <a:lnTo>
                      <a:pt x="46" y="90"/>
                    </a:lnTo>
                    <a:lnTo>
                      <a:pt x="41" y="95"/>
                    </a:lnTo>
                    <a:lnTo>
                      <a:pt x="38" y="101"/>
                    </a:lnTo>
                    <a:lnTo>
                      <a:pt x="33" y="107"/>
                    </a:lnTo>
                    <a:lnTo>
                      <a:pt x="29" y="111"/>
                    </a:lnTo>
                    <a:lnTo>
                      <a:pt x="26" y="113"/>
                    </a:lnTo>
                    <a:lnTo>
                      <a:pt x="23" y="114"/>
                    </a:lnTo>
                    <a:lnTo>
                      <a:pt x="20" y="114"/>
                    </a:lnTo>
                    <a:lnTo>
                      <a:pt x="18" y="113"/>
                    </a:lnTo>
                    <a:lnTo>
                      <a:pt x="16" y="110"/>
                    </a:lnTo>
                    <a:lnTo>
                      <a:pt x="16" y="107"/>
                    </a:lnTo>
                    <a:lnTo>
                      <a:pt x="17" y="101"/>
                    </a:lnTo>
                    <a:lnTo>
                      <a:pt x="22" y="88"/>
                    </a:lnTo>
                    <a:lnTo>
                      <a:pt x="43" y="24"/>
                    </a:lnTo>
                    <a:lnTo>
                      <a:pt x="47" y="14"/>
                    </a:lnTo>
                    <a:lnTo>
                      <a:pt x="51" y="5"/>
                    </a:lnTo>
                    <a:lnTo>
                      <a:pt x="53" y="3"/>
                    </a:lnTo>
                    <a:lnTo>
                      <a:pt x="55" y="1"/>
                    </a:lnTo>
                    <a:lnTo>
                      <a:pt x="57" y="0"/>
                    </a:lnTo>
                    <a:lnTo>
                      <a:pt x="59" y="0"/>
                    </a:lnTo>
                    <a:lnTo>
                      <a:pt x="62" y="0"/>
                    </a:lnTo>
                    <a:lnTo>
                      <a:pt x="65" y="3"/>
                    </a:lnTo>
                    <a:lnTo>
                      <a:pt x="66" y="7"/>
                    </a:lnTo>
                    <a:lnTo>
                      <a:pt x="67" y="14"/>
                    </a:lnTo>
                    <a:lnTo>
                      <a:pt x="68" y="22"/>
                    </a:lnTo>
                    <a:lnTo>
                      <a:pt x="70" y="28"/>
                    </a:lnTo>
                    <a:lnTo>
                      <a:pt x="72" y="31"/>
                    </a:lnTo>
                    <a:lnTo>
                      <a:pt x="74" y="33"/>
                    </a:lnTo>
                    <a:lnTo>
                      <a:pt x="77" y="35"/>
                    </a:lnTo>
                    <a:lnTo>
                      <a:pt x="81" y="36"/>
                    </a:lnTo>
                    <a:lnTo>
                      <a:pt x="92" y="38"/>
                    </a:lnTo>
                    <a:lnTo>
                      <a:pt x="111" y="39"/>
                    </a:lnTo>
                    <a:lnTo>
                      <a:pt x="317" y="39"/>
                    </a:lnTo>
                    <a:lnTo>
                      <a:pt x="323" y="39"/>
                    </a:lnTo>
                    <a:lnTo>
                      <a:pt x="328" y="40"/>
                    </a:lnTo>
                    <a:lnTo>
                      <a:pt x="331" y="42"/>
                    </a:lnTo>
                    <a:lnTo>
                      <a:pt x="332" y="45"/>
                    </a:lnTo>
                    <a:lnTo>
                      <a:pt x="331" y="49"/>
                    </a:lnTo>
                    <a:lnTo>
                      <a:pt x="328" y="54"/>
                    </a:lnTo>
                    <a:lnTo>
                      <a:pt x="324" y="61"/>
                    </a:lnTo>
                    <a:lnTo>
                      <a:pt x="318" y="6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67" name="Freeform 83"/>
              <p:cNvSpPr>
                <a:spLocks noEditPoints="1"/>
              </p:cNvSpPr>
              <p:nvPr userDrawn="1"/>
            </p:nvSpPr>
            <p:spPr bwMode="auto">
              <a:xfrm>
                <a:off x="3674" y="2439"/>
                <a:ext cx="54" cy="75"/>
              </a:xfrm>
              <a:custGeom>
                <a:avLst/>
                <a:gdLst>
                  <a:gd name="T0" fmla="*/ 5 w 353"/>
                  <a:gd name="T1" fmla="*/ 6 h 391"/>
                  <a:gd name="T2" fmla="*/ 5 w 353"/>
                  <a:gd name="T3" fmla="*/ 5 h 391"/>
                  <a:gd name="T4" fmla="*/ 5 w 353"/>
                  <a:gd name="T5" fmla="*/ 3 h 391"/>
                  <a:gd name="T6" fmla="*/ 5 w 353"/>
                  <a:gd name="T7" fmla="*/ 1 h 391"/>
                  <a:gd name="T8" fmla="*/ 4 w 353"/>
                  <a:gd name="T9" fmla="*/ 1 h 391"/>
                  <a:gd name="T10" fmla="*/ 4 w 353"/>
                  <a:gd name="T11" fmla="*/ 1 h 391"/>
                  <a:gd name="T12" fmla="*/ 3 w 353"/>
                  <a:gd name="T13" fmla="*/ 1 h 391"/>
                  <a:gd name="T14" fmla="*/ 2 w 353"/>
                  <a:gd name="T15" fmla="*/ 1 h 391"/>
                  <a:gd name="T16" fmla="*/ 2 w 353"/>
                  <a:gd name="T17" fmla="*/ 2 h 391"/>
                  <a:gd name="T18" fmla="*/ 1 w 353"/>
                  <a:gd name="T19" fmla="*/ 4 h 391"/>
                  <a:gd name="T20" fmla="*/ 1 w 353"/>
                  <a:gd name="T21" fmla="*/ 4 h 391"/>
                  <a:gd name="T22" fmla="*/ 0 w 353"/>
                  <a:gd name="T23" fmla="*/ 5 h 391"/>
                  <a:gd name="T24" fmla="*/ 0 w 353"/>
                  <a:gd name="T25" fmla="*/ 4 h 391"/>
                  <a:gd name="T26" fmla="*/ 0 w 353"/>
                  <a:gd name="T27" fmla="*/ 3 h 391"/>
                  <a:gd name="T28" fmla="*/ 1 w 353"/>
                  <a:gd name="T29" fmla="*/ 2 h 391"/>
                  <a:gd name="T30" fmla="*/ 3 w 353"/>
                  <a:gd name="T31" fmla="*/ 0 h 391"/>
                  <a:gd name="T32" fmla="*/ 5 w 353"/>
                  <a:gd name="T33" fmla="*/ 0 h 391"/>
                  <a:gd name="T34" fmla="*/ 6 w 353"/>
                  <a:gd name="T35" fmla="*/ 0 h 391"/>
                  <a:gd name="T36" fmla="*/ 6 w 353"/>
                  <a:gd name="T37" fmla="*/ 1 h 391"/>
                  <a:gd name="T38" fmla="*/ 7 w 353"/>
                  <a:gd name="T39" fmla="*/ 2 h 391"/>
                  <a:gd name="T40" fmla="*/ 7 w 353"/>
                  <a:gd name="T41" fmla="*/ 2 h 391"/>
                  <a:gd name="T42" fmla="*/ 7 w 353"/>
                  <a:gd name="T43" fmla="*/ 12 h 391"/>
                  <a:gd name="T44" fmla="*/ 7 w 353"/>
                  <a:gd name="T45" fmla="*/ 13 h 391"/>
                  <a:gd name="T46" fmla="*/ 7 w 353"/>
                  <a:gd name="T47" fmla="*/ 13 h 391"/>
                  <a:gd name="T48" fmla="*/ 8 w 353"/>
                  <a:gd name="T49" fmla="*/ 12 h 391"/>
                  <a:gd name="T50" fmla="*/ 8 w 353"/>
                  <a:gd name="T51" fmla="*/ 12 h 391"/>
                  <a:gd name="T52" fmla="*/ 8 w 353"/>
                  <a:gd name="T53" fmla="*/ 13 h 391"/>
                  <a:gd name="T54" fmla="*/ 7 w 353"/>
                  <a:gd name="T55" fmla="*/ 14 h 391"/>
                  <a:gd name="T56" fmla="*/ 6 w 353"/>
                  <a:gd name="T57" fmla="*/ 14 h 391"/>
                  <a:gd name="T58" fmla="*/ 6 w 353"/>
                  <a:gd name="T59" fmla="*/ 14 h 391"/>
                  <a:gd name="T60" fmla="*/ 5 w 353"/>
                  <a:gd name="T61" fmla="*/ 12 h 391"/>
                  <a:gd name="T62" fmla="*/ 4 w 353"/>
                  <a:gd name="T63" fmla="*/ 13 h 391"/>
                  <a:gd name="T64" fmla="*/ 3 w 353"/>
                  <a:gd name="T65" fmla="*/ 14 h 391"/>
                  <a:gd name="T66" fmla="*/ 2 w 353"/>
                  <a:gd name="T67" fmla="*/ 14 h 391"/>
                  <a:gd name="T68" fmla="*/ 1 w 353"/>
                  <a:gd name="T69" fmla="*/ 14 h 391"/>
                  <a:gd name="T70" fmla="*/ 0 w 353"/>
                  <a:gd name="T71" fmla="*/ 13 h 391"/>
                  <a:gd name="T72" fmla="*/ 0 w 353"/>
                  <a:gd name="T73" fmla="*/ 12 h 391"/>
                  <a:gd name="T74" fmla="*/ 0 w 353"/>
                  <a:gd name="T75" fmla="*/ 11 h 391"/>
                  <a:gd name="T76" fmla="*/ 1 w 353"/>
                  <a:gd name="T77" fmla="*/ 10 h 391"/>
                  <a:gd name="T78" fmla="*/ 2 w 353"/>
                  <a:gd name="T79" fmla="*/ 8 h 391"/>
                  <a:gd name="T80" fmla="*/ 3 w 353"/>
                  <a:gd name="T81" fmla="*/ 8 h 391"/>
                  <a:gd name="T82" fmla="*/ 2 w 353"/>
                  <a:gd name="T83" fmla="*/ 10 h 391"/>
                  <a:gd name="T84" fmla="*/ 2 w 353"/>
                  <a:gd name="T85" fmla="*/ 11 h 391"/>
                  <a:gd name="T86" fmla="*/ 2 w 353"/>
                  <a:gd name="T87" fmla="*/ 12 h 391"/>
                  <a:gd name="T88" fmla="*/ 2 w 353"/>
                  <a:gd name="T89" fmla="*/ 12 h 391"/>
                  <a:gd name="T90" fmla="*/ 2 w 353"/>
                  <a:gd name="T91" fmla="*/ 13 h 391"/>
                  <a:gd name="T92" fmla="*/ 3 w 353"/>
                  <a:gd name="T93" fmla="*/ 13 h 391"/>
                  <a:gd name="T94" fmla="*/ 4 w 353"/>
                  <a:gd name="T95" fmla="*/ 12 h 391"/>
                  <a:gd name="T96" fmla="*/ 5 w 353"/>
                  <a:gd name="T97" fmla="*/ 11 h 391"/>
                  <a:gd name="T98" fmla="*/ 5 w 353"/>
                  <a:gd name="T99" fmla="*/ 10 h 391"/>
                  <a:gd name="T100" fmla="*/ 5 w 353"/>
                  <a:gd name="T101" fmla="*/ 7 h 391"/>
                  <a:gd name="T102" fmla="*/ 5 w 353"/>
                  <a:gd name="T103" fmla="*/ 7 h 3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3" h="391">
                    <a:moveTo>
                      <a:pt x="126" y="206"/>
                    </a:moveTo>
                    <a:lnTo>
                      <a:pt x="190" y="176"/>
                    </a:lnTo>
                    <a:lnTo>
                      <a:pt x="200" y="171"/>
                    </a:lnTo>
                    <a:lnTo>
                      <a:pt x="208" y="167"/>
                    </a:lnTo>
                    <a:lnTo>
                      <a:pt x="213" y="163"/>
                    </a:lnTo>
                    <a:lnTo>
                      <a:pt x="217" y="159"/>
                    </a:lnTo>
                    <a:lnTo>
                      <a:pt x="219" y="155"/>
                    </a:lnTo>
                    <a:lnTo>
                      <a:pt x="220" y="148"/>
                    </a:lnTo>
                    <a:lnTo>
                      <a:pt x="221" y="140"/>
                    </a:lnTo>
                    <a:lnTo>
                      <a:pt x="221" y="129"/>
                    </a:lnTo>
                    <a:lnTo>
                      <a:pt x="221" y="91"/>
                    </a:lnTo>
                    <a:lnTo>
                      <a:pt x="221" y="74"/>
                    </a:lnTo>
                    <a:lnTo>
                      <a:pt x="220" y="59"/>
                    </a:lnTo>
                    <a:lnTo>
                      <a:pt x="217" y="47"/>
                    </a:lnTo>
                    <a:lnTo>
                      <a:pt x="214" y="39"/>
                    </a:lnTo>
                    <a:lnTo>
                      <a:pt x="211" y="33"/>
                    </a:lnTo>
                    <a:lnTo>
                      <a:pt x="207" y="29"/>
                    </a:lnTo>
                    <a:lnTo>
                      <a:pt x="202" y="25"/>
                    </a:lnTo>
                    <a:lnTo>
                      <a:pt x="197" y="22"/>
                    </a:lnTo>
                    <a:lnTo>
                      <a:pt x="191" y="19"/>
                    </a:lnTo>
                    <a:lnTo>
                      <a:pt x="184" y="17"/>
                    </a:lnTo>
                    <a:lnTo>
                      <a:pt x="176" y="16"/>
                    </a:lnTo>
                    <a:lnTo>
                      <a:pt x="168" y="16"/>
                    </a:lnTo>
                    <a:lnTo>
                      <a:pt x="160" y="16"/>
                    </a:lnTo>
                    <a:lnTo>
                      <a:pt x="152" y="17"/>
                    </a:lnTo>
                    <a:lnTo>
                      <a:pt x="145" y="18"/>
                    </a:lnTo>
                    <a:lnTo>
                      <a:pt x="138" y="20"/>
                    </a:lnTo>
                    <a:lnTo>
                      <a:pt x="131" y="23"/>
                    </a:lnTo>
                    <a:lnTo>
                      <a:pt x="124" y="26"/>
                    </a:lnTo>
                    <a:lnTo>
                      <a:pt x="118" y="29"/>
                    </a:lnTo>
                    <a:lnTo>
                      <a:pt x="112" y="34"/>
                    </a:lnTo>
                    <a:lnTo>
                      <a:pt x="106" y="38"/>
                    </a:lnTo>
                    <a:lnTo>
                      <a:pt x="100" y="43"/>
                    </a:lnTo>
                    <a:lnTo>
                      <a:pt x="95" y="49"/>
                    </a:lnTo>
                    <a:lnTo>
                      <a:pt x="90" y="56"/>
                    </a:lnTo>
                    <a:lnTo>
                      <a:pt x="80" y="70"/>
                    </a:lnTo>
                    <a:lnTo>
                      <a:pt x="72" y="86"/>
                    </a:lnTo>
                    <a:lnTo>
                      <a:pt x="65" y="98"/>
                    </a:lnTo>
                    <a:lnTo>
                      <a:pt x="62" y="104"/>
                    </a:lnTo>
                    <a:lnTo>
                      <a:pt x="59" y="109"/>
                    </a:lnTo>
                    <a:lnTo>
                      <a:pt x="55" y="112"/>
                    </a:lnTo>
                    <a:lnTo>
                      <a:pt x="52" y="115"/>
                    </a:lnTo>
                    <a:lnTo>
                      <a:pt x="47" y="117"/>
                    </a:lnTo>
                    <a:lnTo>
                      <a:pt x="36" y="122"/>
                    </a:lnTo>
                    <a:lnTo>
                      <a:pt x="27" y="126"/>
                    </a:lnTo>
                    <a:lnTo>
                      <a:pt x="18" y="128"/>
                    </a:lnTo>
                    <a:lnTo>
                      <a:pt x="11" y="128"/>
                    </a:lnTo>
                    <a:lnTo>
                      <a:pt x="7" y="128"/>
                    </a:lnTo>
                    <a:lnTo>
                      <a:pt x="3" y="126"/>
                    </a:lnTo>
                    <a:lnTo>
                      <a:pt x="1" y="123"/>
                    </a:lnTo>
                    <a:lnTo>
                      <a:pt x="0" y="118"/>
                    </a:lnTo>
                    <a:lnTo>
                      <a:pt x="1" y="111"/>
                    </a:lnTo>
                    <a:lnTo>
                      <a:pt x="3" y="103"/>
                    </a:lnTo>
                    <a:lnTo>
                      <a:pt x="5" y="96"/>
                    </a:lnTo>
                    <a:lnTo>
                      <a:pt x="9" y="88"/>
                    </a:lnTo>
                    <a:lnTo>
                      <a:pt x="14" y="81"/>
                    </a:lnTo>
                    <a:lnTo>
                      <a:pt x="20" y="73"/>
                    </a:lnTo>
                    <a:lnTo>
                      <a:pt x="27" y="65"/>
                    </a:lnTo>
                    <a:lnTo>
                      <a:pt x="36" y="58"/>
                    </a:lnTo>
                    <a:lnTo>
                      <a:pt x="52" y="44"/>
                    </a:lnTo>
                    <a:lnTo>
                      <a:pt x="70" y="32"/>
                    </a:lnTo>
                    <a:lnTo>
                      <a:pt x="89" y="22"/>
                    </a:lnTo>
                    <a:lnTo>
                      <a:pt x="107" y="14"/>
                    </a:lnTo>
                    <a:lnTo>
                      <a:pt x="126" y="8"/>
                    </a:lnTo>
                    <a:lnTo>
                      <a:pt x="145" y="3"/>
                    </a:lnTo>
                    <a:lnTo>
                      <a:pt x="166" y="1"/>
                    </a:lnTo>
                    <a:lnTo>
                      <a:pt x="186" y="0"/>
                    </a:lnTo>
                    <a:lnTo>
                      <a:pt x="206" y="1"/>
                    </a:lnTo>
                    <a:lnTo>
                      <a:pt x="223" y="3"/>
                    </a:lnTo>
                    <a:lnTo>
                      <a:pt x="231" y="5"/>
                    </a:lnTo>
                    <a:lnTo>
                      <a:pt x="238" y="7"/>
                    </a:lnTo>
                    <a:lnTo>
                      <a:pt x="244" y="9"/>
                    </a:lnTo>
                    <a:lnTo>
                      <a:pt x="251" y="12"/>
                    </a:lnTo>
                    <a:lnTo>
                      <a:pt x="256" y="16"/>
                    </a:lnTo>
                    <a:lnTo>
                      <a:pt x="262" y="20"/>
                    </a:lnTo>
                    <a:lnTo>
                      <a:pt x="266" y="24"/>
                    </a:lnTo>
                    <a:lnTo>
                      <a:pt x="270" y="28"/>
                    </a:lnTo>
                    <a:lnTo>
                      <a:pt x="273" y="33"/>
                    </a:lnTo>
                    <a:lnTo>
                      <a:pt x="276" y="38"/>
                    </a:lnTo>
                    <a:lnTo>
                      <a:pt x="278" y="44"/>
                    </a:lnTo>
                    <a:lnTo>
                      <a:pt x="279" y="50"/>
                    </a:lnTo>
                    <a:lnTo>
                      <a:pt x="279" y="54"/>
                    </a:lnTo>
                    <a:lnTo>
                      <a:pt x="280" y="61"/>
                    </a:lnTo>
                    <a:lnTo>
                      <a:pt x="280" y="70"/>
                    </a:lnTo>
                    <a:lnTo>
                      <a:pt x="280" y="83"/>
                    </a:lnTo>
                    <a:lnTo>
                      <a:pt x="280" y="283"/>
                    </a:lnTo>
                    <a:lnTo>
                      <a:pt x="280" y="299"/>
                    </a:lnTo>
                    <a:lnTo>
                      <a:pt x="282" y="312"/>
                    </a:lnTo>
                    <a:lnTo>
                      <a:pt x="284" y="324"/>
                    </a:lnTo>
                    <a:lnTo>
                      <a:pt x="287" y="333"/>
                    </a:lnTo>
                    <a:lnTo>
                      <a:pt x="291" y="341"/>
                    </a:lnTo>
                    <a:lnTo>
                      <a:pt x="296" y="346"/>
                    </a:lnTo>
                    <a:lnTo>
                      <a:pt x="299" y="348"/>
                    </a:lnTo>
                    <a:lnTo>
                      <a:pt x="302" y="349"/>
                    </a:lnTo>
                    <a:lnTo>
                      <a:pt x="306" y="350"/>
                    </a:lnTo>
                    <a:lnTo>
                      <a:pt x="309" y="350"/>
                    </a:lnTo>
                    <a:lnTo>
                      <a:pt x="316" y="349"/>
                    </a:lnTo>
                    <a:lnTo>
                      <a:pt x="325" y="345"/>
                    </a:lnTo>
                    <a:lnTo>
                      <a:pt x="335" y="338"/>
                    </a:lnTo>
                    <a:lnTo>
                      <a:pt x="347" y="329"/>
                    </a:lnTo>
                    <a:lnTo>
                      <a:pt x="350" y="330"/>
                    </a:lnTo>
                    <a:lnTo>
                      <a:pt x="352" y="331"/>
                    </a:lnTo>
                    <a:lnTo>
                      <a:pt x="353" y="333"/>
                    </a:lnTo>
                    <a:lnTo>
                      <a:pt x="353" y="336"/>
                    </a:lnTo>
                    <a:lnTo>
                      <a:pt x="352" y="341"/>
                    </a:lnTo>
                    <a:lnTo>
                      <a:pt x="348" y="347"/>
                    </a:lnTo>
                    <a:lnTo>
                      <a:pt x="342" y="354"/>
                    </a:lnTo>
                    <a:lnTo>
                      <a:pt x="333" y="363"/>
                    </a:lnTo>
                    <a:lnTo>
                      <a:pt x="325" y="369"/>
                    </a:lnTo>
                    <a:lnTo>
                      <a:pt x="316" y="374"/>
                    </a:lnTo>
                    <a:lnTo>
                      <a:pt x="309" y="378"/>
                    </a:lnTo>
                    <a:lnTo>
                      <a:pt x="301" y="381"/>
                    </a:lnTo>
                    <a:lnTo>
                      <a:pt x="294" y="384"/>
                    </a:lnTo>
                    <a:lnTo>
                      <a:pt x="287" y="386"/>
                    </a:lnTo>
                    <a:lnTo>
                      <a:pt x="280" y="387"/>
                    </a:lnTo>
                    <a:lnTo>
                      <a:pt x="274" y="387"/>
                    </a:lnTo>
                    <a:lnTo>
                      <a:pt x="268" y="386"/>
                    </a:lnTo>
                    <a:lnTo>
                      <a:pt x="261" y="384"/>
                    </a:lnTo>
                    <a:lnTo>
                      <a:pt x="254" y="379"/>
                    </a:lnTo>
                    <a:lnTo>
                      <a:pt x="247" y="373"/>
                    </a:lnTo>
                    <a:lnTo>
                      <a:pt x="240" y="364"/>
                    </a:lnTo>
                    <a:lnTo>
                      <a:pt x="232" y="353"/>
                    </a:lnTo>
                    <a:lnTo>
                      <a:pt x="224" y="341"/>
                    </a:lnTo>
                    <a:lnTo>
                      <a:pt x="215" y="327"/>
                    </a:lnTo>
                    <a:lnTo>
                      <a:pt x="210" y="332"/>
                    </a:lnTo>
                    <a:lnTo>
                      <a:pt x="194" y="344"/>
                    </a:lnTo>
                    <a:lnTo>
                      <a:pt x="179" y="355"/>
                    </a:lnTo>
                    <a:lnTo>
                      <a:pt x="164" y="365"/>
                    </a:lnTo>
                    <a:lnTo>
                      <a:pt x="150" y="373"/>
                    </a:lnTo>
                    <a:lnTo>
                      <a:pt x="136" y="380"/>
                    </a:lnTo>
                    <a:lnTo>
                      <a:pt x="122" y="385"/>
                    </a:lnTo>
                    <a:lnTo>
                      <a:pt x="108" y="388"/>
                    </a:lnTo>
                    <a:lnTo>
                      <a:pt x="94" y="391"/>
                    </a:lnTo>
                    <a:lnTo>
                      <a:pt x="80" y="391"/>
                    </a:lnTo>
                    <a:lnTo>
                      <a:pt x="72" y="391"/>
                    </a:lnTo>
                    <a:lnTo>
                      <a:pt x="64" y="390"/>
                    </a:lnTo>
                    <a:lnTo>
                      <a:pt x="57" y="389"/>
                    </a:lnTo>
                    <a:lnTo>
                      <a:pt x="50" y="387"/>
                    </a:lnTo>
                    <a:lnTo>
                      <a:pt x="43" y="384"/>
                    </a:lnTo>
                    <a:lnTo>
                      <a:pt x="36" y="381"/>
                    </a:lnTo>
                    <a:lnTo>
                      <a:pt x="30" y="378"/>
                    </a:lnTo>
                    <a:lnTo>
                      <a:pt x="24" y="374"/>
                    </a:lnTo>
                    <a:lnTo>
                      <a:pt x="18" y="369"/>
                    </a:lnTo>
                    <a:lnTo>
                      <a:pt x="14" y="364"/>
                    </a:lnTo>
                    <a:lnTo>
                      <a:pt x="10" y="358"/>
                    </a:lnTo>
                    <a:lnTo>
                      <a:pt x="6" y="352"/>
                    </a:lnTo>
                    <a:lnTo>
                      <a:pt x="4" y="346"/>
                    </a:lnTo>
                    <a:lnTo>
                      <a:pt x="2" y="339"/>
                    </a:lnTo>
                    <a:lnTo>
                      <a:pt x="1" y="332"/>
                    </a:lnTo>
                    <a:lnTo>
                      <a:pt x="0" y="324"/>
                    </a:lnTo>
                    <a:lnTo>
                      <a:pt x="1" y="315"/>
                    </a:lnTo>
                    <a:lnTo>
                      <a:pt x="3" y="305"/>
                    </a:lnTo>
                    <a:lnTo>
                      <a:pt x="7" y="296"/>
                    </a:lnTo>
                    <a:lnTo>
                      <a:pt x="12" y="287"/>
                    </a:lnTo>
                    <a:lnTo>
                      <a:pt x="18" y="278"/>
                    </a:lnTo>
                    <a:lnTo>
                      <a:pt x="25" y="269"/>
                    </a:lnTo>
                    <a:lnTo>
                      <a:pt x="34" y="260"/>
                    </a:lnTo>
                    <a:lnTo>
                      <a:pt x="45" y="251"/>
                    </a:lnTo>
                    <a:lnTo>
                      <a:pt x="59" y="242"/>
                    </a:lnTo>
                    <a:lnTo>
                      <a:pt x="78" y="230"/>
                    </a:lnTo>
                    <a:lnTo>
                      <a:pt x="100" y="219"/>
                    </a:lnTo>
                    <a:lnTo>
                      <a:pt x="126" y="206"/>
                    </a:lnTo>
                    <a:close/>
                    <a:moveTo>
                      <a:pt x="206" y="185"/>
                    </a:moveTo>
                    <a:lnTo>
                      <a:pt x="130" y="223"/>
                    </a:lnTo>
                    <a:lnTo>
                      <a:pt x="114" y="232"/>
                    </a:lnTo>
                    <a:lnTo>
                      <a:pt x="101" y="241"/>
                    </a:lnTo>
                    <a:lnTo>
                      <a:pt x="90" y="251"/>
                    </a:lnTo>
                    <a:lnTo>
                      <a:pt x="80" y="260"/>
                    </a:lnTo>
                    <a:lnTo>
                      <a:pt x="73" y="270"/>
                    </a:lnTo>
                    <a:lnTo>
                      <a:pt x="67" y="281"/>
                    </a:lnTo>
                    <a:lnTo>
                      <a:pt x="65" y="286"/>
                    </a:lnTo>
                    <a:lnTo>
                      <a:pt x="64" y="292"/>
                    </a:lnTo>
                    <a:lnTo>
                      <a:pt x="63" y="297"/>
                    </a:lnTo>
                    <a:lnTo>
                      <a:pt x="63" y="303"/>
                    </a:lnTo>
                    <a:lnTo>
                      <a:pt x="63" y="309"/>
                    </a:lnTo>
                    <a:lnTo>
                      <a:pt x="64" y="314"/>
                    </a:lnTo>
                    <a:lnTo>
                      <a:pt x="65" y="319"/>
                    </a:lnTo>
                    <a:lnTo>
                      <a:pt x="67" y="324"/>
                    </a:lnTo>
                    <a:lnTo>
                      <a:pt x="70" y="328"/>
                    </a:lnTo>
                    <a:lnTo>
                      <a:pt x="73" y="332"/>
                    </a:lnTo>
                    <a:lnTo>
                      <a:pt x="77" y="336"/>
                    </a:lnTo>
                    <a:lnTo>
                      <a:pt x="81" y="340"/>
                    </a:lnTo>
                    <a:lnTo>
                      <a:pt x="90" y="345"/>
                    </a:lnTo>
                    <a:lnTo>
                      <a:pt x="100" y="349"/>
                    </a:lnTo>
                    <a:lnTo>
                      <a:pt x="110" y="352"/>
                    </a:lnTo>
                    <a:lnTo>
                      <a:pt x="122" y="353"/>
                    </a:lnTo>
                    <a:lnTo>
                      <a:pt x="133" y="352"/>
                    </a:lnTo>
                    <a:lnTo>
                      <a:pt x="144" y="351"/>
                    </a:lnTo>
                    <a:lnTo>
                      <a:pt x="154" y="348"/>
                    </a:lnTo>
                    <a:lnTo>
                      <a:pt x="164" y="344"/>
                    </a:lnTo>
                    <a:lnTo>
                      <a:pt x="174" y="340"/>
                    </a:lnTo>
                    <a:lnTo>
                      <a:pt x="183" y="334"/>
                    </a:lnTo>
                    <a:lnTo>
                      <a:pt x="192" y="327"/>
                    </a:lnTo>
                    <a:lnTo>
                      <a:pt x="200" y="319"/>
                    </a:lnTo>
                    <a:lnTo>
                      <a:pt x="205" y="313"/>
                    </a:lnTo>
                    <a:lnTo>
                      <a:pt x="210" y="307"/>
                    </a:lnTo>
                    <a:lnTo>
                      <a:pt x="213" y="300"/>
                    </a:lnTo>
                    <a:lnTo>
                      <a:pt x="216" y="292"/>
                    </a:lnTo>
                    <a:lnTo>
                      <a:pt x="218" y="284"/>
                    </a:lnTo>
                    <a:lnTo>
                      <a:pt x="220" y="275"/>
                    </a:lnTo>
                    <a:lnTo>
                      <a:pt x="221" y="266"/>
                    </a:lnTo>
                    <a:lnTo>
                      <a:pt x="221" y="256"/>
                    </a:lnTo>
                    <a:lnTo>
                      <a:pt x="221" y="205"/>
                    </a:lnTo>
                    <a:lnTo>
                      <a:pt x="221" y="194"/>
                    </a:lnTo>
                    <a:lnTo>
                      <a:pt x="220" y="187"/>
                    </a:lnTo>
                    <a:lnTo>
                      <a:pt x="219" y="185"/>
                    </a:lnTo>
                    <a:lnTo>
                      <a:pt x="218" y="183"/>
                    </a:lnTo>
                    <a:lnTo>
                      <a:pt x="217" y="182"/>
                    </a:lnTo>
                    <a:lnTo>
                      <a:pt x="216" y="181"/>
                    </a:lnTo>
                    <a:lnTo>
                      <a:pt x="213" y="182"/>
                    </a:lnTo>
                    <a:lnTo>
                      <a:pt x="206" y="18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68" name="Freeform 84"/>
              <p:cNvSpPr>
                <a:spLocks/>
              </p:cNvSpPr>
              <p:nvPr userDrawn="1"/>
            </p:nvSpPr>
            <p:spPr bwMode="auto">
              <a:xfrm>
                <a:off x="3779" y="2436"/>
                <a:ext cx="56" cy="78"/>
              </a:xfrm>
              <a:custGeom>
                <a:avLst/>
                <a:gdLst>
                  <a:gd name="T0" fmla="*/ 2 w 365"/>
                  <a:gd name="T1" fmla="*/ 11 h 405"/>
                  <a:gd name="T2" fmla="*/ 2 w 365"/>
                  <a:gd name="T3" fmla="*/ 12 h 405"/>
                  <a:gd name="T4" fmla="*/ 2 w 365"/>
                  <a:gd name="T5" fmla="*/ 13 h 405"/>
                  <a:gd name="T6" fmla="*/ 2 w 365"/>
                  <a:gd name="T7" fmla="*/ 14 h 405"/>
                  <a:gd name="T8" fmla="*/ 3 w 365"/>
                  <a:gd name="T9" fmla="*/ 14 h 405"/>
                  <a:gd name="T10" fmla="*/ 3 w 365"/>
                  <a:gd name="T11" fmla="*/ 14 h 405"/>
                  <a:gd name="T12" fmla="*/ 4 w 365"/>
                  <a:gd name="T13" fmla="*/ 13 h 405"/>
                  <a:gd name="T14" fmla="*/ 5 w 365"/>
                  <a:gd name="T15" fmla="*/ 13 h 405"/>
                  <a:gd name="T16" fmla="*/ 6 w 365"/>
                  <a:gd name="T17" fmla="*/ 11 h 405"/>
                  <a:gd name="T18" fmla="*/ 7 w 365"/>
                  <a:gd name="T19" fmla="*/ 9 h 405"/>
                  <a:gd name="T20" fmla="*/ 8 w 365"/>
                  <a:gd name="T21" fmla="*/ 6 h 405"/>
                  <a:gd name="T22" fmla="*/ 8 w 365"/>
                  <a:gd name="T23" fmla="*/ 5 h 405"/>
                  <a:gd name="T24" fmla="*/ 8 w 365"/>
                  <a:gd name="T25" fmla="*/ 4 h 405"/>
                  <a:gd name="T26" fmla="*/ 8 w 365"/>
                  <a:gd name="T27" fmla="*/ 3 h 405"/>
                  <a:gd name="T28" fmla="*/ 7 w 365"/>
                  <a:gd name="T29" fmla="*/ 2 h 405"/>
                  <a:gd name="T30" fmla="*/ 7 w 365"/>
                  <a:gd name="T31" fmla="*/ 1 h 405"/>
                  <a:gd name="T32" fmla="*/ 7 w 365"/>
                  <a:gd name="T33" fmla="*/ 0 h 405"/>
                  <a:gd name="T34" fmla="*/ 8 w 365"/>
                  <a:gd name="T35" fmla="*/ 0 h 405"/>
                  <a:gd name="T36" fmla="*/ 8 w 365"/>
                  <a:gd name="T37" fmla="*/ 0 h 405"/>
                  <a:gd name="T38" fmla="*/ 8 w 365"/>
                  <a:gd name="T39" fmla="*/ 0 h 405"/>
                  <a:gd name="T40" fmla="*/ 8 w 365"/>
                  <a:gd name="T41" fmla="*/ 1 h 405"/>
                  <a:gd name="T42" fmla="*/ 9 w 365"/>
                  <a:gd name="T43" fmla="*/ 2 h 405"/>
                  <a:gd name="T44" fmla="*/ 9 w 365"/>
                  <a:gd name="T45" fmla="*/ 4 h 405"/>
                  <a:gd name="T46" fmla="*/ 8 w 365"/>
                  <a:gd name="T47" fmla="*/ 5 h 405"/>
                  <a:gd name="T48" fmla="*/ 8 w 365"/>
                  <a:gd name="T49" fmla="*/ 7 h 405"/>
                  <a:gd name="T50" fmla="*/ 7 w 365"/>
                  <a:gd name="T51" fmla="*/ 8 h 405"/>
                  <a:gd name="T52" fmla="*/ 6 w 365"/>
                  <a:gd name="T53" fmla="*/ 11 h 405"/>
                  <a:gd name="T54" fmla="*/ 5 w 365"/>
                  <a:gd name="T55" fmla="*/ 12 h 405"/>
                  <a:gd name="T56" fmla="*/ 5 w 365"/>
                  <a:gd name="T57" fmla="*/ 13 h 405"/>
                  <a:gd name="T58" fmla="*/ 4 w 365"/>
                  <a:gd name="T59" fmla="*/ 14 h 405"/>
                  <a:gd name="T60" fmla="*/ 3 w 365"/>
                  <a:gd name="T61" fmla="*/ 15 h 405"/>
                  <a:gd name="T62" fmla="*/ 2 w 365"/>
                  <a:gd name="T63" fmla="*/ 15 h 405"/>
                  <a:gd name="T64" fmla="*/ 1 w 365"/>
                  <a:gd name="T65" fmla="*/ 15 h 405"/>
                  <a:gd name="T66" fmla="*/ 1 w 365"/>
                  <a:gd name="T67" fmla="*/ 15 h 405"/>
                  <a:gd name="T68" fmla="*/ 1 w 365"/>
                  <a:gd name="T69" fmla="*/ 14 h 405"/>
                  <a:gd name="T70" fmla="*/ 0 w 365"/>
                  <a:gd name="T71" fmla="*/ 13 h 405"/>
                  <a:gd name="T72" fmla="*/ 0 w 365"/>
                  <a:gd name="T73" fmla="*/ 13 h 405"/>
                  <a:gd name="T74" fmla="*/ 0 w 365"/>
                  <a:gd name="T75" fmla="*/ 12 h 405"/>
                  <a:gd name="T76" fmla="*/ 0 w 365"/>
                  <a:gd name="T77" fmla="*/ 10 h 405"/>
                  <a:gd name="T78" fmla="*/ 2 w 365"/>
                  <a:gd name="T79" fmla="*/ 3 h 405"/>
                  <a:gd name="T80" fmla="*/ 2 w 365"/>
                  <a:gd name="T81" fmla="*/ 2 h 405"/>
                  <a:gd name="T82" fmla="*/ 2 w 365"/>
                  <a:gd name="T83" fmla="*/ 2 h 405"/>
                  <a:gd name="T84" fmla="*/ 2 w 365"/>
                  <a:gd name="T85" fmla="*/ 2 h 405"/>
                  <a:gd name="T86" fmla="*/ 2 w 365"/>
                  <a:gd name="T87" fmla="*/ 3 h 405"/>
                  <a:gd name="T88" fmla="*/ 1 w 365"/>
                  <a:gd name="T89" fmla="*/ 4 h 405"/>
                  <a:gd name="T90" fmla="*/ 0 w 365"/>
                  <a:gd name="T91" fmla="*/ 5 h 405"/>
                  <a:gd name="T92" fmla="*/ 0 w 365"/>
                  <a:gd name="T93" fmla="*/ 5 h 405"/>
                  <a:gd name="T94" fmla="*/ 0 w 365"/>
                  <a:gd name="T95" fmla="*/ 5 h 405"/>
                  <a:gd name="T96" fmla="*/ 0 w 365"/>
                  <a:gd name="T97" fmla="*/ 4 h 405"/>
                  <a:gd name="T98" fmla="*/ 1 w 365"/>
                  <a:gd name="T99" fmla="*/ 3 h 405"/>
                  <a:gd name="T100" fmla="*/ 2 w 365"/>
                  <a:gd name="T101" fmla="*/ 2 h 405"/>
                  <a:gd name="T102" fmla="*/ 2 w 365"/>
                  <a:gd name="T103" fmla="*/ 1 h 405"/>
                  <a:gd name="T104" fmla="*/ 3 w 365"/>
                  <a:gd name="T105" fmla="*/ 0 h 405"/>
                  <a:gd name="T106" fmla="*/ 3 w 365"/>
                  <a:gd name="T107" fmla="*/ 0 h 405"/>
                  <a:gd name="T108" fmla="*/ 4 w 365"/>
                  <a:gd name="T109" fmla="*/ 1 h 405"/>
                  <a:gd name="T110" fmla="*/ 4 w 365"/>
                  <a:gd name="T111" fmla="*/ 1 h 405"/>
                  <a:gd name="T112" fmla="*/ 4 w 365"/>
                  <a:gd name="T113" fmla="*/ 2 h 40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65" h="405">
                    <a:moveTo>
                      <a:pt x="152" y="98"/>
                    </a:moveTo>
                    <a:lnTo>
                      <a:pt x="82" y="269"/>
                    </a:lnTo>
                    <a:lnTo>
                      <a:pt x="75" y="288"/>
                    </a:lnTo>
                    <a:lnTo>
                      <a:pt x="70" y="305"/>
                    </a:lnTo>
                    <a:lnTo>
                      <a:pt x="67" y="320"/>
                    </a:lnTo>
                    <a:lnTo>
                      <a:pt x="66" y="332"/>
                    </a:lnTo>
                    <a:lnTo>
                      <a:pt x="66" y="341"/>
                    </a:lnTo>
                    <a:lnTo>
                      <a:pt x="69" y="350"/>
                    </a:lnTo>
                    <a:lnTo>
                      <a:pt x="72" y="357"/>
                    </a:lnTo>
                    <a:lnTo>
                      <a:pt x="78" y="364"/>
                    </a:lnTo>
                    <a:lnTo>
                      <a:pt x="84" y="369"/>
                    </a:lnTo>
                    <a:lnTo>
                      <a:pt x="92" y="374"/>
                    </a:lnTo>
                    <a:lnTo>
                      <a:pt x="100" y="376"/>
                    </a:lnTo>
                    <a:lnTo>
                      <a:pt x="109" y="377"/>
                    </a:lnTo>
                    <a:lnTo>
                      <a:pt x="117" y="377"/>
                    </a:lnTo>
                    <a:lnTo>
                      <a:pt x="126" y="375"/>
                    </a:lnTo>
                    <a:lnTo>
                      <a:pt x="136" y="374"/>
                    </a:lnTo>
                    <a:lnTo>
                      <a:pt x="145" y="370"/>
                    </a:lnTo>
                    <a:lnTo>
                      <a:pt x="154" y="367"/>
                    </a:lnTo>
                    <a:lnTo>
                      <a:pt x="163" y="362"/>
                    </a:lnTo>
                    <a:lnTo>
                      <a:pt x="172" y="357"/>
                    </a:lnTo>
                    <a:lnTo>
                      <a:pt x="181" y="352"/>
                    </a:lnTo>
                    <a:lnTo>
                      <a:pt x="190" y="345"/>
                    </a:lnTo>
                    <a:lnTo>
                      <a:pt x="199" y="338"/>
                    </a:lnTo>
                    <a:lnTo>
                      <a:pt x="208" y="330"/>
                    </a:lnTo>
                    <a:lnTo>
                      <a:pt x="217" y="321"/>
                    </a:lnTo>
                    <a:lnTo>
                      <a:pt x="236" y="301"/>
                    </a:lnTo>
                    <a:lnTo>
                      <a:pt x="255" y="279"/>
                    </a:lnTo>
                    <a:lnTo>
                      <a:pt x="272" y="256"/>
                    </a:lnTo>
                    <a:lnTo>
                      <a:pt x="286" y="233"/>
                    </a:lnTo>
                    <a:lnTo>
                      <a:pt x="299" y="211"/>
                    </a:lnTo>
                    <a:lnTo>
                      <a:pt x="309" y="190"/>
                    </a:lnTo>
                    <a:lnTo>
                      <a:pt x="318" y="170"/>
                    </a:lnTo>
                    <a:lnTo>
                      <a:pt x="323" y="150"/>
                    </a:lnTo>
                    <a:lnTo>
                      <a:pt x="325" y="141"/>
                    </a:lnTo>
                    <a:lnTo>
                      <a:pt x="327" y="131"/>
                    </a:lnTo>
                    <a:lnTo>
                      <a:pt x="328" y="122"/>
                    </a:lnTo>
                    <a:lnTo>
                      <a:pt x="328" y="112"/>
                    </a:lnTo>
                    <a:lnTo>
                      <a:pt x="327" y="102"/>
                    </a:lnTo>
                    <a:lnTo>
                      <a:pt x="325" y="94"/>
                    </a:lnTo>
                    <a:lnTo>
                      <a:pt x="322" y="85"/>
                    </a:lnTo>
                    <a:lnTo>
                      <a:pt x="318" y="77"/>
                    </a:lnTo>
                    <a:lnTo>
                      <a:pt x="310" y="66"/>
                    </a:lnTo>
                    <a:lnTo>
                      <a:pt x="306" y="55"/>
                    </a:lnTo>
                    <a:lnTo>
                      <a:pt x="303" y="45"/>
                    </a:lnTo>
                    <a:lnTo>
                      <a:pt x="302" y="37"/>
                    </a:lnTo>
                    <a:lnTo>
                      <a:pt x="302" y="30"/>
                    </a:lnTo>
                    <a:lnTo>
                      <a:pt x="304" y="24"/>
                    </a:lnTo>
                    <a:lnTo>
                      <a:pt x="306" y="18"/>
                    </a:lnTo>
                    <a:lnTo>
                      <a:pt x="310" y="12"/>
                    </a:lnTo>
                    <a:lnTo>
                      <a:pt x="314" y="6"/>
                    </a:lnTo>
                    <a:lnTo>
                      <a:pt x="320" y="3"/>
                    </a:lnTo>
                    <a:lnTo>
                      <a:pt x="325" y="0"/>
                    </a:lnTo>
                    <a:lnTo>
                      <a:pt x="331" y="0"/>
                    </a:lnTo>
                    <a:lnTo>
                      <a:pt x="335" y="0"/>
                    </a:lnTo>
                    <a:lnTo>
                      <a:pt x="339" y="1"/>
                    </a:lnTo>
                    <a:lnTo>
                      <a:pt x="343" y="3"/>
                    </a:lnTo>
                    <a:lnTo>
                      <a:pt x="346" y="5"/>
                    </a:lnTo>
                    <a:lnTo>
                      <a:pt x="350" y="9"/>
                    </a:lnTo>
                    <a:lnTo>
                      <a:pt x="353" y="12"/>
                    </a:lnTo>
                    <a:lnTo>
                      <a:pt x="355" y="17"/>
                    </a:lnTo>
                    <a:lnTo>
                      <a:pt x="358" y="22"/>
                    </a:lnTo>
                    <a:lnTo>
                      <a:pt x="361" y="31"/>
                    </a:lnTo>
                    <a:lnTo>
                      <a:pt x="363" y="41"/>
                    </a:lnTo>
                    <a:lnTo>
                      <a:pt x="365" y="50"/>
                    </a:lnTo>
                    <a:lnTo>
                      <a:pt x="365" y="60"/>
                    </a:lnTo>
                    <a:lnTo>
                      <a:pt x="365" y="73"/>
                    </a:lnTo>
                    <a:lnTo>
                      <a:pt x="364" y="86"/>
                    </a:lnTo>
                    <a:lnTo>
                      <a:pt x="362" y="99"/>
                    </a:lnTo>
                    <a:lnTo>
                      <a:pt x="360" y="112"/>
                    </a:lnTo>
                    <a:lnTo>
                      <a:pt x="357" y="126"/>
                    </a:lnTo>
                    <a:lnTo>
                      <a:pt x="353" y="139"/>
                    </a:lnTo>
                    <a:lnTo>
                      <a:pt x="349" y="153"/>
                    </a:lnTo>
                    <a:lnTo>
                      <a:pt x="343" y="166"/>
                    </a:lnTo>
                    <a:lnTo>
                      <a:pt x="338" y="180"/>
                    </a:lnTo>
                    <a:lnTo>
                      <a:pt x="331" y="194"/>
                    </a:lnTo>
                    <a:lnTo>
                      <a:pt x="324" y="208"/>
                    </a:lnTo>
                    <a:lnTo>
                      <a:pt x="315" y="222"/>
                    </a:lnTo>
                    <a:lnTo>
                      <a:pt x="297" y="251"/>
                    </a:lnTo>
                    <a:lnTo>
                      <a:pt x="277" y="280"/>
                    </a:lnTo>
                    <a:lnTo>
                      <a:pt x="265" y="295"/>
                    </a:lnTo>
                    <a:lnTo>
                      <a:pt x="254" y="309"/>
                    </a:lnTo>
                    <a:lnTo>
                      <a:pt x="242" y="322"/>
                    </a:lnTo>
                    <a:lnTo>
                      <a:pt x="230" y="334"/>
                    </a:lnTo>
                    <a:lnTo>
                      <a:pt x="218" y="345"/>
                    </a:lnTo>
                    <a:lnTo>
                      <a:pt x="206" y="356"/>
                    </a:lnTo>
                    <a:lnTo>
                      <a:pt x="194" y="365"/>
                    </a:lnTo>
                    <a:lnTo>
                      <a:pt x="183" y="374"/>
                    </a:lnTo>
                    <a:lnTo>
                      <a:pt x="171" y="381"/>
                    </a:lnTo>
                    <a:lnTo>
                      <a:pt x="158" y="388"/>
                    </a:lnTo>
                    <a:lnTo>
                      <a:pt x="146" y="393"/>
                    </a:lnTo>
                    <a:lnTo>
                      <a:pt x="134" y="397"/>
                    </a:lnTo>
                    <a:lnTo>
                      <a:pt x="121" y="401"/>
                    </a:lnTo>
                    <a:lnTo>
                      <a:pt x="109" y="403"/>
                    </a:lnTo>
                    <a:lnTo>
                      <a:pt x="97" y="405"/>
                    </a:lnTo>
                    <a:lnTo>
                      <a:pt x="84" y="405"/>
                    </a:lnTo>
                    <a:lnTo>
                      <a:pt x="75" y="405"/>
                    </a:lnTo>
                    <a:lnTo>
                      <a:pt x="67" y="404"/>
                    </a:lnTo>
                    <a:lnTo>
                      <a:pt x="59" y="403"/>
                    </a:lnTo>
                    <a:lnTo>
                      <a:pt x="51" y="401"/>
                    </a:lnTo>
                    <a:lnTo>
                      <a:pt x="44" y="398"/>
                    </a:lnTo>
                    <a:lnTo>
                      <a:pt x="38" y="395"/>
                    </a:lnTo>
                    <a:lnTo>
                      <a:pt x="32" y="391"/>
                    </a:lnTo>
                    <a:lnTo>
                      <a:pt x="27" y="387"/>
                    </a:lnTo>
                    <a:lnTo>
                      <a:pt x="23" y="382"/>
                    </a:lnTo>
                    <a:lnTo>
                      <a:pt x="19" y="377"/>
                    </a:lnTo>
                    <a:lnTo>
                      <a:pt x="16" y="370"/>
                    </a:lnTo>
                    <a:lnTo>
                      <a:pt x="13" y="363"/>
                    </a:lnTo>
                    <a:lnTo>
                      <a:pt x="11" y="356"/>
                    </a:lnTo>
                    <a:lnTo>
                      <a:pt x="9" y="349"/>
                    </a:lnTo>
                    <a:lnTo>
                      <a:pt x="8" y="341"/>
                    </a:lnTo>
                    <a:lnTo>
                      <a:pt x="8" y="332"/>
                    </a:lnTo>
                    <a:lnTo>
                      <a:pt x="9" y="325"/>
                    </a:lnTo>
                    <a:lnTo>
                      <a:pt x="10" y="318"/>
                    </a:lnTo>
                    <a:lnTo>
                      <a:pt x="11" y="309"/>
                    </a:lnTo>
                    <a:lnTo>
                      <a:pt x="14" y="299"/>
                    </a:lnTo>
                    <a:lnTo>
                      <a:pt x="21" y="277"/>
                    </a:lnTo>
                    <a:lnTo>
                      <a:pt x="31" y="250"/>
                    </a:lnTo>
                    <a:lnTo>
                      <a:pt x="92" y="98"/>
                    </a:lnTo>
                    <a:lnTo>
                      <a:pt x="98" y="84"/>
                    </a:lnTo>
                    <a:lnTo>
                      <a:pt x="102" y="73"/>
                    </a:lnTo>
                    <a:lnTo>
                      <a:pt x="104" y="66"/>
                    </a:lnTo>
                    <a:lnTo>
                      <a:pt x="105" y="61"/>
                    </a:lnTo>
                    <a:lnTo>
                      <a:pt x="104" y="56"/>
                    </a:lnTo>
                    <a:lnTo>
                      <a:pt x="102" y="52"/>
                    </a:lnTo>
                    <a:lnTo>
                      <a:pt x="99" y="49"/>
                    </a:lnTo>
                    <a:lnTo>
                      <a:pt x="93" y="49"/>
                    </a:lnTo>
                    <a:lnTo>
                      <a:pt x="90" y="49"/>
                    </a:lnTo>
                    <a:lnTo>
                      <a:pt x="86" y="50"/>
                    </a:lnTo>
                    <a:lnTo>
                      <a:pt x="81" y="53"/>
                    </a:lnTo>
                    <a:lnTo>
                      <a:pt x="76" y="56"/>
                    </a:lnTo>
                    <a:lnTo>
                      <a:pt x="64" y="65"/>
                    </a:lnTo>
                    <a:lnTo>
                      <a:pt x="51" y="77"/>
                    </a:lnTo>
                    <a:lnTo>
                      <a:pt x="40" y="89"/>
                    </a:lnTo>
                    <a:lnTo>
                      <a:pt x="30" y="99"/>
                    </a:lnTo>
                    <a:lnTo>
                      <a:pt x="22" y="109"/>
                    </a:lnTo>
                    <a:lnTo>
                      <a:pt x="15" y="118"/>
                    </a:lnTo>
                    <a:lnTo>
                      <a:pt x="13" y="123"/>
                    </a:lnTo>
                    <a:lnTo>
                      <a:pt x="10" y="125"/>
                    </a:lnTo>
                    <a:lnTo>
                      <a:pt x="8" y="127"/>
                    </a:lnTo>
                    <a:lnTo>
                      <a:pt x="5" y="127"/>
                    </a:lnTo>
                    <a:lnTo>
                      <a:pt x="3" y="127"/>
                    </a:lnTo>
                    <a:lnTo>
                      <a:pt x="1" y="125"/>
                    </a:lnTo>
                    <a:lnTo>
                      <a:pt x="0" y="123"/>
                    </a:lnTo>
                    <a:lnTo>
                      <a:pt x="0" y="119"/>
                    </a:lnTo>
                    <a:lnTo>
                      <a:pt x="1" y="116"/>
                    </a:lnTo>
                    <a:lnTo>
                      <a:pt x="3" y="112"/>
                    </a:lnTo>
                    <a:lnTo>
                      <a:pt x="6" y="106"/>
                    </a:lnTo>
                    <a:lnTo>
                      <a:pt x="11" y="99"/>
                    </a:lnTo>
                    <a:lnTo>
                      <a:pt x="23" y="84"/>
                    </a:lnTo>
                    <a:lnTo>
                      <a:pt x="36" y="70"/>
                    </a:lnTo>
                    <a:lnTo>
                      <a:pt x="50" y="55"/>
                    </a:lnTo>
                    <a:lnTo>
                      <a:pt x="67" y="41"/>
                    </a:lnTo>
                    <a:lnTo>
                      <a:pt x="77" y="34"/>
                    </a:lnTo>
                    <a:lnTo>
                      <a:pt x="87" y="27"/>
                    </a:lnTo>
                    <a:lnTo>
                      <a:pt x="96" y="21"/>
                    </a:lnTo>
                    <a:lnTo>
                      <a:pt x="105" y="16"/>
                    </a:lnTo>
                    <a:lnTo>
                      <a:pt x="114" y="13"/>
                    </a:lnTo>
                    <a:lnTo>
                      <a:pt x="122" y="10"/>
                    </a:lnTo>
                    <a:lnTo>
                      <a:pt x="130" y="8"/>
                    </a:lnTo>
                    <a:lnTo>
                      <a:pt x="138" y="8"/>
                    </a:lnTo>
                    <a:lnTo>
                      <a:pt x="145" y="8"/>
                    </a:lnTo>
                    <a:lnTo>
                      <a:pt x="151" y="10"/>
                    </a:lnTo>
                    <a:lnTo>
                      <a:pt x="156" y="12"/>
                    </a:lnTo>
                    <a:lnTo>
                      <a:pt x="160" y="15"/>
                    </a:lnTo>
                    <a:lnTo>
                      <a:pt x="163" y="20"/>
                    </a:lnTo>
                    <a:lnTo>
                      <a:pt x="166" y="25"/>
                    </a:lnTo>
                    <a:lnTo>
                      <a:pt x="167" y="31"/>
                    </a:lnTo>
                    <a:lnTo>
                      <a:pt x="167" y="38"/>
                    </a:lnTo>
                    <a:lnTo>
                      <a:pt x="166" y="50"/>
                    </a:lnTo>
                    <a:lnTo>
                      <a:pt x="164" y="64"/>
                    </a:lnTo>
                    <a:lnTo>
                      <a:pt x="159" y="80"/>
                    </a:lnTo>
                    <a:lnTo>
                      <a:pt x="152" y="9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69" name="Freeform 85"/>
              <p:cNvSpPr>
                <a:spLocks/>
              </p:cNvSpPr>
              <p:nvPr userDrawn="1"/>
            </p:nvSpPr>
            <p:spPr bwMode="auto">
              <a:xfrm>
                <a:off x="3865" y="2412"/>
                <a:ext cx="61" cy="100"/>
              </a:xfrm>
              <a:custGeom>
                <a:avLst/>
                <a:gdLst>
                  <a:gd name="T0" fmla="*/ 9 w 396"/>
                  <a:gd name="T1" fmla="*/ 18 h 527"/>
                  <a:gd name="T2" fmla="*/ 8 w 396"/>
                  <a:gd name="T3" fmla="*/ 19 h 527"/>
                  <a:gd name="T4" fmla="*/ 8 w 396"/>
                  <a:gd name="T5" fmla="*/ 19 h 527"/>
                  <a:gd name="T6" fmla="*/ 1 w 396"/>
                  <a:gd name="T7" fmla="*/ 19 h 527"/>
                  <a:gd name="T8" fmla="*/ 0 w 396"/>
                  <a:gd name="T9" fmla="*/ 19 h 527"/>
                  <a:gd name="T10" fmla="*/ 0 w 396"/>
                  <a:gd name="T11" fmla="*/ 19 h 527"/>
                  <a:gd name="T12" fmla="*/ 0 w 396"/>
                  <a:gd name="T13" fmla="*/ 19 h 527"/>
                  <a:gd name="T14" fmla="*/ 0 w 396"/>
                  <a:gd name="T15" fmla="*/ 18 h 527"/>
                  <a:gd name="T16" fmla="*/ 1 w 396"/>
                  <a:gd name="T17" fmla="*/ 18 h 527"/>
                  <a:gd name="T18" fmla="*/ 2 w 396"/>
                  <a:gd name="T19" fmla="*/ 18 h 527"/>
                  <a:gd name="T20" fmla="*/ 2 w 396"/>
                  <a:gd name="T21" fmla="*/ 17 h 527"/>
                  <a:gd name="T22" fmla="*/ 5 w 396"/>
                  <a:gd name="T23" fmla="*/ 3 h 527"/>
                  <a:gd name="T24" fmla="*/ 5 w 396"/>
                  <a:gd name="T25" fmla="*/ 2 h 527"/>
                  <a:gd name="T26" fmla="*/ 5 w 396"/>
                  <a:gd name="T27" fmla="*/ 1 h 527"/>
                  <a:gd name="T28" fmla="*/ 5 w 396"/>
                  <a:gd name="T29" fmla="*/ 1 h 527"/>
                  <a:gd name="T30" fmla="*/ 4 w 396"/>
                  <a:gd name="T31" fmla="*/ 1 h 527"/>
                  <a:gd name="T32" fmla="*/ 4 w 396"/>
                  <a:gd name="T33" fmla="*/ 1 h 527"/>
                  <a:gd name="T34" fmla="*/ 4 w 396"/>
                  <a:gd name="T35" fmla="*/ 1 h 527"/>
                  <a:gd name="T36" fmla="*/ 4 w 396"/>
                  <a:gd name="T37" fmla="*/ 0 h 527"/>
                  <a:gd name="T38" fmla="*/ 4 w 396"/>
                  <a:gd name="T39" fmla="*/ 0 h 527"/>
                  <a:gd name="T40" fmla="*/ 4 w 396"/>
                  <a:gd name="T41" fmla="*/ 0 h 527"/>
                  <a:gd name="T42" fmla="*/ 5 w 396"/>
                  <a:gd name="T43" fmla="*/ 0 h 527"/>
                  <a:gd name="T44" fmla="*/ 5 w 396"/>
                  <a:gd name="T45" fmla="*/ 0 h 527"/>
                  <a:gd name="T46" fmla="*/ 6 w 396"/>
                  <a:gd name="T47" fmla="*/ 0 h 527"/>
                  <a:gd name="T48" fmla="*/ 7 w 396"/>
                  <a:gd name="T49" fmla="*/ 0 h 527"/>
                  <a:gd name="T50" fmla="*/ 8 w 396"/>
                  <a:gd name="T51" fmla="*/ 0 h 527"/>
                  <a:gd name="T52" fmla="*/ 9 w 396"/>
                  <a:gd name="T53" fmla="*/ 0 h 527"/>
                  <a:gd name="T54" fmla="*/ 9 w 396"/>
                  <a:gd name="T55" fmla="*/ 0 h 527"/>
                  <a:gd name="T56" fmla="*/ 9 w 396"/>
                  <a:gd name="T57" fmla="*/ 0 h 527"/>
                  <a:gd name="T58" fmla="*/ 9 w 396"/>
                  <a:gd name="T59" fmla="*/ 1 h 527"/>
                  <a:gd name="T60" fmla="*/ 8 w 396"/>
                  <a:gd name="T61" fmla="*/ 1 h 527"/>
                  <a:gd name="T62" fmla="*/ 7 w 396"/>
                  <a:gd name="T63" fmla="*/ 1 h 527"/>
                  <a:gd name="T64" fmla="*/ 7 w 396"/>
                  <a:gd name="T65" fmla="*/ 1 h 527"/>
                  <a:gd name="T66" fmla="*/ 7 w 396"/>
                  <a:gd name="T67" fmla="*/ 2 h 527"/>
                  <a:gd name="T68" fmla="*/ 4 w 396"/>
                  <a:gd name="T69" fmla="*/ 17 h 527"/>
                  <a:gd name="T70" fmla="*/ 4 w 396"/>
                  <a:gd name="T71" fmla="*/ 18 h 527"/>
                  <a:gd name="T72" fmla="*/ 4 w 396"/>
                  <a:gd name="T73" fmla="*/ 18 h 527"/>
                  <a:gd name="T74" fmla="*/ 5 w 396"/>
                  <a:gd name="T75" fmla="*/ 18 h 527"/>
                  <a:gd name="T76" fmla="*/ 7 w 396"/>
                  <a:gd name="T77" fmla="*/ 18 h 527"/>
                  <a:gd name="T78" fmla="*/ 8 w 396"/>
                  <a:gd name="T79" fmla="*/ 17 h 527"/>
                  <a:gd name="T80" fmla="*/ 8 w 396"/>
                  <a:gd name="T81" fmla="*/ 16 h 527"/>
                  <a:gd name="T82" fmla="*/ 9 w 396"/>
                  <a:gd name="T83" fmla="*/ 15 h 527"/>
                  <a:gd name="T84" fmla="*/ 9 w 396"/>
                  <a:gd name="T85" fmla="*/ 15 h 527"/>
                  <a:gd name="T86" fmla="*/ 9 w 396"/>
                  <a:gd name="T87" fmla="*/ 15 h 527"/>
                  <a:gd name="T88" fmla="*/ 9 w 396"/>
                  <a:gd name="T89" fmla="*/ 16 h 5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96" h="527">
                    <a:moveTo>
                      <a:pt x="390" y="436"/>
                    </a:moveTo>
                    <a:lnTo>
                      <a:pt x="371" y="499"/>
                    </a:lnTo>
                    <a:lnTo>
                      <a:pt x="368" y="509"/>
                    </a:lnTo>
                    <a:lnTo>
                      <a:pt x="365" y="515"/>
                    </a:lnTo>
                    <a:lnTo>
                      <a:pt x="362" y="520"/>
                    </a:lnTo>
                    <a:lnTo>
                      <a:pt x="360" y="523"/>
                    </a:lnTo>
                    <a:lnTo>
                      <a:pt x="356" y="525"/>
                    </a:lnTo>
                    <a:lnTo>
                      <a:pt x="350" y="526"/>
                    </a:lnTo>
                    <a:lnTo>
                      <a:pt x="343" y="526"/>
                    </a:lnTo>
                    <a:lnTo>
                      <a:pt x="333" y="527"/>
                    </a:lnTo>
                    <a:lnTo>
                      <a:pt x="45" y="527"/>
                    </a:lnTo>
                    <a:lnTo>
                      <a:pt x="39" y="527"/>
                    </a:lnTo>
                    <a:lnTo>
                      <a:pt x="28" y="527"/>
                    </a:lnTo>
                    <a:lnTo>
                      <a:pt x="17" y="527"/>
                    </a:lnTo>
                    <a:lnTo>
                      <a:pt x="9" y="527"/>
                    </a:lnTo>
                    <a:lnTo>
                      <a:pt x="5" y="526"/>
                    </a:lnTo>
                    <a:lnTo>
                      <a:pt x="2" y="524"/>
                    </a:lnTo>
                    <a:lnTo>
                      <a:pt x="0" y="522"/>
                    </a:lnTo>
                    <a:lnTo>
                      <a:pt x="0" y="520"/>
                    </a:lnTo>
                    <a:lnTo>
                      <a:pt x="0" y="517"/>
                    </a:lnTo>
                    <a:lnTo>
                      <a:pt x="1" y="515"/>
                    </a:lnTo>
                    <a:lnTo>
                      <a:pt x="3" y="513"/>
                    </a:lnTo>
                    <a:lnTo>
                      <a:pt x="5" y="511"/>
                    </a:lnTo>
                    <a:lnTo>
                      <a:pt x="12" y="509"/>
                    </a:lnTo>
                    <a:lnTo>
                      <a:pt x="22" y="507"/>
                    </a:lnTo>
                    <a:lnTo>
                      <a:pt x="37" y="506"/>
                    </a:lnTo>
                    <a:lnTo>
                      <a:pt x="50" y="504"/>
                    </a:lnTo>
                    <a:lnTo>
                      <a:pt x="60" y="500"/>
                    </a:lnTo>
                    <a:lnTo>
                      <a:pt x="67" y="496"/>
                    </a:lnTo>
                    <a:lnTo>
                      <a:pt x="70" y="493"/>
                    </a:lnTo>
                    <a:lnTo>
                      <a:pt x="74" y="489"/>
                    </a:lnTo>
                    <a:lnTo>
                      <a:pt x="77" y="483"/>
                    </a:lnTo>
                    <a:lnTo>
                      <a:pt x="81" y="477"/>
                    </a:lnTo>
                    <a:lnTo>
                      <a:pt x="88" y="461"/>
                    </a:lnTo>
                    <a:lnTo>
                      <a:pt x="95" y="440"/>
                    </a:lnTo>
                    <a:lnTo>
                      <a:pt x="204" y="84"/>
                    </a:lnTo>
                    <a:lnTo>
                      <a:pt x="208" y="69"/>
                    </a:lnTo>
                    <a:lnTo>
                      <a:pt x="211" y="58"/>
                    </a:lnTo>
                    <a:lnTo>
                      <a:pt x="213" y="49"/>
                    </a:lnTo>
                    <a:lnTo>
                      <a:pt x="214" y="44"/>
                    </a:lnTo>
                    <a:lnTo>
                      <a:pt x="213" y="38"/>
                    </a:lnTo>
                    <a:lnTo>
                      <a:pt x="212" y="34"/>
                    </a:lnTo>
                    <a:lnTo>
                      <a:pt x="210" y="30"/>
                    </a:lnTo>
                    <a:lnTo>
                      <a:pt x="207" y="27"/>
                    </a:lnTo>
                    <a:lnTo>
                      <a:pt x="203" y="24"/>
                    </a:lnTo>
                    <a:lnTo>
                      <a:pt x="198" y="23"/>
                    </a:lnTo>
                    <a:lnTo>
                      <a:pt x="192" y="22"/>
                    </a:lnTo>
                    <a:lnTo>
                      <a:pt x="185" y="21"/>
                    </a:lnTo>
                    <a:lnTo>
                      <a:pt x="179" y="21"/>
                    </a:lnTo>
                    <a:lnTo>
                      <a:pt x="173" y="21"/>
                    </a:lnTo>
                    <a:lnTo>
                      <a:pt x="168" y="22"/>
                    </a:lnTo>
                    <a:lnTo>
                      <a:pt x="164" y="21"/>
                    </a:lnTo>
                    <a:lnTo>
                      <a:pt x="160" y="20"/>
                    </a:lnTo>
                    <a:lnTo>
                      <a:pt x="157" y="19"/>
                    </a:lnTo>
                    <a:lnTo>
                      <a:pt x="155" y="17"/>
                    </a:lnTo>
                    <a:lnTo>
                      <a:pt x="153" y="14"/>
                    </a:lnTo>
                    <a:lnTo>
                      <a:pt x="152" y="11"/>
                    </a:lnTo>
                    <a:lnTo>
                      <a:pt x="152" y="7"/>
                    </a:lnTo>
                    <a:lnTo>
                      <a:pt x="153" y="5"/>
                    </a:lnTo>
                    <a:lnTo>
                      <a:pt x="154" y="4"/>
                    </a:lnTo>
                    <a:lnTo>
                      <a:pt x="156" y="2"/>
                    </a:lnTo>
                    <a:lnTo>
                      <a:pt x="159" y="1"/>
                    </a:lnTo>
                    <a:lnTo>
                      <a:pt x="167" y="0"/>
                    </a:lnTo>
                    <a:lnTo>
                      <a:pt x="178" y="0"/>
                    </a:lnTo>
                    <a:lnTo>
                      <a:pt x="187" y="0"/>
                    </a:lnTo>
                    <a:lnTo>
                      <a:pt x="197" y="1"/>
                    </a:lnTo>
                    <a:lnTo>
                      <a:pt x="207" y="1"/>
                    </a:lnTo>
                    <a:lnTo>
                      <a:pt x="217" y="2"/>
                    </a:lnTo>
                    <a:lnTo>
                      <a:pt x="229" y="2"/>
                    </a:lnTo>
                    <a:lnTo>
                      <a:pt x="240" y="3"/>
                    </a:lnTo>
                    <a:lnTo>
                      <a:pt x="249" y="3"/>
                    </a:lnTo>
                    <a:lnTo>
                      <a:pt x="256" y="3"/>
                    </a:lnTo>
                    <a:lnTo>
                      <a:pt x="265" y="3"/>
                    </a:lnTo>
                    <a:lnTo>
                      <a:pt x="276" y="3"/>
                    </a:lnTo>
                    <a:lnTo>
                      <a:pt x="290" y="2"/>
                    </a:lnTo>
                    <a:lnTo>
                      <a:pt x="306" y="1"/>
                    </a:lnTo>
                    <a:lnTo>
                      <a:pt x="323" y="1"/>
                    </a:lnTo>
                    <a:lnTo>
                      <a:pt x="336" y="0"/>
                    </a:lnTo>
                    <a:lnTo>
                      <a:pt x="347" y="0"/>
                    </a:lnTo>
                    <a:lnTo>
                      <a:pt x="356" y="0"/>
                    </a:lnTo>
                    <a:lnTo>
                      <a:pt x="363" y="1"/>
                    </a:lnTo>
                    <a:lnTo>
                      <a:pt x="368" y="3"/>
                    </a:lnTo>
                    <a:lnTo>
                      <a:pt x="370" y="4"/>
                    </a:lnTo>
                    <a:lnTo>
                      <a:pt x="371" y="6"/>
                    </a:lnTo>
                    <a:lnTo>
                      <a:pt x="372" y="8"/>
                    </a:lnTo>
                    <a:lnTo>
                      <a:pt x="372" y="10"/>
                    </a:lnTo>
                    <a:lnTo>
                      <a:pt x="372" y="13"/>
                    </a:lnTo>
                    <a:lnTo>
                      <a:pt x="370" y="15"/>
                    </a:lnTo>
                    <a:lnTo>
                      <a:pt x="369" y="17"/>
                    </a:lnTo>
                    <a:lnTo>
                      <a:pt x="366" y="18"/>
                    </a:lnTo>
                    <a:lnTo>
                      <a:pt x="358" y="20"/>
                    </a:lnTo>
                    <a:lnTo>
                      <a:pt x="347" y="21"/>
                    </a:lnTo>
                    <a:lnTo>
                      <a:pt x="337" y="21"/>
                    </a:lnTo>
                    <a:lnTo>
                      <a:pt x="329" y="22"/>
                    </a:lnTo>
                    <a:lnTo>
                      <a:pt x="321" y="23"/>
                    </a:lnTo>
                    <a:lnTo>
                      <a:pt x="313" y="25"/>
                    </a:lnTo>
                    <a:lnTo>
                      <a:pt x="306" y="27"/>
                    </a:lnTo>
                    <a:lnTo>
                      <a:pt x="301" y="30"/>
                    </a:lnTo>
                    <a:lnTo>
                      <a:pt x="296" y="33"/>
                    </a:lnTo>
                    <a:lnTo>
                      <a:pt x="292" y="37"/>
                    </a:lnTo>
                    <a:lnTo>
                      <a:pt x="287" y="44"/>
                    </a:lnTo>
                    <a:lnTo>
                      <a:pt x="282" y="54"/>
                    </a:lnTo>
                    <a:lnTo>
                      <a:pt x="277" y="68"/>
                    </a:lnTo>
                    <a:lnTo>
                      <a:pt x="271" y="84"/>
                    </a:lnTo>
                    <a:lnTo>
                      <a:pt x="158" y="459"/>
                    </a:lnTo>
                    <a:lnTo>
                      <a:pt x="153" y="477"/>
                    </a:lnTo>
                    <a:lnTo>
                      <a:pt x="151" y="488"/>
                    </a:lnTo>
                    <a:lnTo>
                      <a:pt x="152" y="494"/>
                    </a:lnTo>
                    <a:lnTo>
                      <a:pt x="154" y="498"/>
                    </a:lnTo>
                    <a:lnTo>
                      <a:pt x="158" y="502"/>
                    </a:lnTo>
                    <a:lnTo>
                      <a:pt x="163" y="505"/>
                    </a:lnTo>
                    <a:lnTo>
                      <a:pt x="170" y="505"/>
                    </a:lnTo>
                    <a:lnTo>
                      <a:pt x="186" y="505"/>
                    </a:lnTo>
                    <a:lnTo>
                      <a:pt x="222" y="505"/>
                    </a:lnTo>
                    <a:lnTo>
                      <a:pt x="252" y="502"/>
                    </a:lnTo>
                    <a:lnTo>
                      <a:pt x="276" y="500"/>
                    </a:lnTo>
                    <a:lnTo>
                      <a:pt x="292" y="497"/>
                    </a:lnTo>
                    <a:lnTo>
                      <a:pt x="304" y="493"/>
                    </a:lnTo>
                    <a:lnTo>
                      <a:pt x="316" y="487"/>
                    </a:lnTo>
                    <a:lnTo>
                      <a:pt x="327" y="480"/>
                    </a:lnTo>
                    <a:lnTo>
                      <a:pt x="337" y="472"/>
                    </a:lnTo>
                    <a:lnTo>
                      <a:pt x="346" y="463"/>
                    </a:lnTo>
                    <a:lnTo>
                      <a:pt x="354" y="452"/>
                    </a:lnTo>
                    <a:lnTo>
                      <a:pt x="362" y="440"/>
                    </a:lnTo>
                    <a:lnTo>
                      <a:pt x="369" y="427"/>
                    </a:lnTo>
                    <a:lnTo>
                      <a:pt x="375" y="418"/>
                    </a:lnTo>
                    <a:lnTo>
                      <a:pt x="379" y="411"/>
                    </a:lnTo>
                    <a:lnTo>
                      <a:pt x="383" y="407"/>
                    </a:lnTo>
                    <a:lnTo>
                      <a:pt x="387" y="405"/>
                    </a:lnTo>
                    <a:lnTo>
                      <a:pt x="391" y="406"/>
                    </a:lnTo>
                    <a:lnTo>
                      <a:pt x="394" y="407"/>
                    </a:lnTo>
                    <a:lnTo>
                      <a:pt x="395" y="410"/>
                    </a:lnTo>
                    <a:lnTo>
                      <a:pt x="396" y="413"/>
                    </a:lnTo>
                    <a:lnTo>
                      <a:pt x="394" y="422"/>
                    </a:lnTo>
                    <a:lnTo>
                      <a:pt x="390" y="4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70" name="Freeform 86"/>
              <p:cNvSpPr>
                <a:spLocks noEditPoints="1"/>
              </p:cNvSpPr>
              <p:nvPr userDrawn="1"/>
            </p:nvSpPr>
            <p:spPr bwMode="auto">
              <a:xfrm>
                <a:off x="3909" y="2412"/>
                <a:ext cx="58" cy="138"/>
              </a:xfrm>
              <a:custGeom>
                <a:avLst/>
                <a:gdLst>
                  <a:gd name="T0" fmla="*/ 5 w 389"/>
                  <a:gd name="T1" fmla="*/ 21 h 725"/>
                  <a:gd name="T2" fmla="*/ 4 w 389"/>
                  <a:gd name="T3" fmla="*/ 23 h 725"/>
                  <a:gd name="T4" fmla="*/ 4 w 389"/>
                  <a:gd name="T5" fmla="*/ 24 h 725"/>
                  <a:gd name="T6" fmla="*/ 3 w 389"/>
                  <a:gd name="T7" fmla="*/ 25 h 725"/>
                  <a:gd name="T8" fmla="*/ 2 w 389"/>
                  <a:gd name="T9" fmla="*/ 26 h 725"/>
                  <a:gd name="T10" fmla="*/ 1 w 389"/>
                  <a:gd name="T11" fmla="*/ 26 h 725"/>
                  <a:gd name="T12" fmla="*/ 1 w 389"/>
                  <a:gd name="T13" fmla="*/ 26 h 725"/>
                  <a:gd name="T14" fmla="*/ 0 w 389"/>
                  <a:gd name="T15" fmla="*/ 26 h 725"/>
                  <a:gd name="T16" fmla="*/ 0 w 389"/>
                  <a:gd name="T17" fmla="*/ 25 h 725"/>
                  <a:gd name="T18" fmla="*/ 0 w 389"/>
                  <a:gd name="T19" fmla="*/ 25 h 725"/>
                  <a:gd name="T20" fmla="*/ 0 w 389"/>
                  <a:gd name="T21" fmla="*/ 24 h 725"/>
                  <a:gd name="T22" fmla="*/ 0 w 389"/>
                  <a:gd name="T23" fmla="*/ 24 h 725"/>
                  <a:gd name="T24" fmla="*/ 1 w 389"/>
                  <a:gd name="T25" fmla="*/ 24 h 725"/>
                  <a:gd name="T26" fmla="*/ 1 w 389"/>
                  <a:gd name="T27" fmla="*/ 24 h 725"/>
                  <a:gd name="T28" fmla="*/ 1 w 389"/>
                  <a:gd name="T29" fmla="*/ 25 h 725"/>
                  <a:gd name="T30" fmla="*/ 2 w 389"/>
                  <a:gd name="T31" fmla="*/ 25 h 725"/>
                  <a:gd name="T32" fmla="*/ 2 w 389"/>
                  <a:gd name="T33" fmla="*/ 26 h 725"/>
                  <a:gd name="T34" fmla="*/ 2 w 389"/>
                  <a:gd name="T35" fmla="*/ 26 h 725"/>
                  <a:gd name="T36" fmla="*/ 3 w 389"/>
                  <a:gd name="T37" fmla="*/ 25 h 725"/>
                  <a:gd name="T38" fmla="*/ 3 w 389"/>
                  <a:gd name="T39" fmla="*/ 25 h 725"/>
                  <a:gd name="T40" fmla="*/ 3 w 389"/>
                  <a:gd name="T41" fmla="*/ 24 h 725"/>
                  <a:gd name="T42" fmla="*/ 6 w 389"/>
                  <a:gd name="T43" fmla="*/ 8 h 725"/>
                  <a:gd name="T44" fmla="*/ 6 w 389"/>
                  <a:gd name="T45" fmla="*/ 7 h 725"/>
                  <a:gd name="T46" fmla="*/ 6 w 389"/>
                  <a:gd name="T47" fmla="*/ 7 h 725"/>
                  <a:gd name="T48" fmla="*/ 6 w 389"/>
                  <a:gd name="T49" fmla="*/ 7 h 725"/>
                  <a:gd name="T50" fmla="*/ 5 w 389"/>
                  <a:gd name="T51" fmla="*/ 8 h 725"/>
                  <a:gd name="T52" fmla="*/ 4 w 389"/>
                  <a:gd name="T53" fmla="*/ 9 h 725"/>
                  <a:gd name="T54" fmla="*/ 4 w 389"/>
                  <a:gd name="T55" fmla="*/ 10 h 725"/>
                  <a:gd name="T56" fmla="*/ 4 w 389"/>
                  <a:gd name="T57" fmla="*/ 9 h 725"/>
                  <a:gd name="T58" fmla="*/ 4 w 389"/>
                  <a:gd name="T59" fmla="*/ 9 h 725"/>
                  <a:gd name="T60" fmla="*/ 5 w 389"/>
                  <a:gd name="T61" fmla="*/ 7 h 725"/>
                  <a:gd name="T62" fmla="*/ 6 w 389"/>
                  <a:gd name="T63" fmla="*/ 6 h 725"/>
                  <a:gd name="T64" fmla="*/ 7 w 389"/>
                  <a:gd name="T65" fmla="*/ 5 h 725"/>
                  <a:gd name="T66" fmla="*/ 7 w 389"/>
                  <a:gd name="T67" fmla="*/ 5 h 725"/>
                  <a:gd name="T68" fmla="*/ 7 w 389"/>
                  <a:gd name="T69" fmla="*/ 5 h 725"/>
                  <a:gd name="T70" fmla="*/ 8 w 389"/>
                  <a:gd name="T71" fmla="*/ 6 h 725"/>
                  <a:gd name="T72" fmla="*/ 8 w 389"/>
                  <a:gd name="T73" fmla="*/ 7 h 725"/>
                  <a:gd name="T74" fmla="*/ 9 w 389"/>
                  <a:gd name="T75" fmla="*/ 1 h 725"/>
                  <a:gd name="T76" fmla="*/ 8 w 389"/>
                  <a:gd name="T77" fmla="*/ 2 h 725"/>
                  <a:gd name="T78" fmla="*/ 8 w 389"/>
                  <a:gd name="T79" fmla="*/ 3 h 725"/>
                  <a:gd name="T80" fmla="*/ 8 w 389"/>
                  <a:gd name="T81" fmla="*/ 3 h 725"/>
                  <a:gd name="T82" fmla="*/ 8 w 389"/>
                  <a:gd name="T83" fmla="*/ 3 h 725"/>
                  <a:gd name="T84" fmla="*/ 7 w 389"/>
                  <a:gd name="T85" fmla="*/ 3 h 725"/>
                  <a:gd name="T86" fmla="*/ 7 w 389"/>
                  <a:gd name="T87" fmla="*/ 2 h 725"/>
                  <a:gd name="T88" fmla="*/ 7 w 389"/>
                  <a:gd name="T89" fmla="*/ 2 h 725"/>
                  <a:gd name="T90" fmla="*/ 7 w 389"/>
                  <a:gd name="T91" fmla="*/ 1 h 725"/>
                  <a:gd name="T92" fmla="*/ 8 w 389"/>
                  <a:gd name="T93" fmla="*/ 0 h 725"/>
                  <a:gd name="T94" fmla="*/ 8 w 389"/>
                  <a:gd name="T95" fmla="*/ 0 h 725"/>
                  <a:gd name="T96" fmla="*/ 8 w 389"/>
                  <a:gd name="T97" fmla="*/ 0 h 725"/>
                  <a:gd name="T98" fmla="*/ 9 w 389"/>
                  <a:gd name="T99" fmla="*/ 1 h 7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89" h="725">
                    <a:moveTo>
                      <a:pt x="329" y="230"/>
                    </a:moveTo>
                    <a:lnTo>
                      <a:pt x="233" y="549"/>
                    </a:lnTo>
                    <a:lnTo>
                      <a:pt x="226" y="571"/>
                    </a:lnTo>
                    <a:lnTo>
                      <a:pt x="219" y="592"/>
                    </a:lnTo>
                    <a:lnTo>
                      <a:pt x="210" y="611"/>
                    </a:lnTo>
                    <a:lnTo>
                      <a:pt x="202" y="628"/>
                    </a:lnTo>
                    <a:lnTo>
                      <a:pt x="194" y="644"/>
                    </a:lnTo>
                    <a:lnTo>
                      <a:pt x="185" y="658"/>
                    </a:lnTo>
                    <a:lnTo>
                      <a:pt x="176" y="670"/>
                    </a:lnTo>
                    <a:lnTo>
                      <a:pt x="167" y="681"/>
                    </a:lnTo>
                    <a:lnTo>
                      <a:pt x="156" y="691"/>
                    </a:lnTo>
                    <a:lnTo>
                      <a:pt x="144" y="700"/>
                    </a:lnTo>
                    <a:lnTo>
                      <a:pt x="132" y="708"/>
                    </a:lnTo>
                    <a:lnTo>
                      <a:pt x="120" y="714"/>
                    </a:lnTo>
                    <a:lnTo>
                      <a:pt x="107" y="719"/>
                    </a:lnTo>
                    <a:lnTo>
                      <a:pt x="94" y="722"/>
                    </a:lnTo>
                    <a:lnTo>
                      <a:pt x="80" y="724"/>
                    </a:lnTo>
                    <a:lnTo>
                      <a:pt x="66" y="725"/>
                    </a:lnTo>
                    <a:lnTo>
                      <a:pt x="55" y="724"/>
                    </a:lnTo>
                    <a:lnTo>
                      <a:pt x="44" y="723"/>
                    </a:lnTo>
                    <a:lnTo>
                      <a:pt x="34" y="720"/>
                    </a:lnTo>
                    <a:lnTo>
                      <a:pt x="23" y="716"/>
                    </a:lnTo>
                    <a:lnTo>
                      <a:pt x="18" y="713"/>
                    </a:lnTo>
                    <a:lnTo>
                      <a:pt x="13" y="710"/>
                    </a:lnTo>
                    <a:lnTo>
                      <a:pt x="9" y="706"/>
                    </a:lnTo>
                    <a:lnTo>
                      <a:pt x="6" y="702"/>
                    </a:lnTo>
                    <a:lnTo>
                      <a:pt x="4" y="698"/>
                    </a:lnTo>
                    <a:lnTo>
                      <a:pt x="2" y="693"/>
                    </a:lnTo>
                    <a:lnTo>
                      <a:pt x="1" y="688"/>
                    </a:lnTo>
                    <a:lnTo>
                      <a:pt x="0" y="683"/>
                    </a:lnTo>
                    <a:lnTo>
                      <a:pt x="1" y="678"/>
                    </a:lnTo>
                    <a:lnTo>
                      <a:pt x="3" y="672"/>
                    </a:lnTo>
                    <a:lnTo>
                      <a:pt x="5" y="667"/>
                    </a:lnTo>
                    <a:lnTo>
                      <a:pt x="9" y="663"/>
                    </a:lnTo>
                    <a:lnTo>
                      <a:pt x="13" y="659"/>
                    </a:lnTo>
                    <a:lnTo>
                      <a:pt x="18" y="656"/>
                    </a:lnTo>
                    <a:lnTo>
                      <a:pt x="23" y="654"/>
                    </a:lnTo>
                    <a:lnTo>
                      <a:pt x="29" y="654"/>
                    </a:lnTo>
                    <a:lnTo>
                      <a:pt x="34" y="654"/>
                    </a:lnTo>
                    <a:lnTo>
                      <a:pt x="38" y="655"/>
                    </a:lnTo>
                    <a:lnTo>
                      <a:pt x="42" y="657"/>
                    </a:lnTo>
                    <a:lnTo>
                      <a:pt x="46" y="660"/>
                    </a:lnTo>
                    <a:lnTo>
                      <a:pt x="54" y="668"/>
                    </a:lnTo>
                    <a:lnTo>
                      <a:pt x="63" y="680"/>
                    </a:lnTo>
                    <a:lnTo>
                      <a:pt x="67" y="686"/>
                    </a:lnTo>
                    <a:lnTo>
                      <a:pt x="72" y="691"/>
                    </a:lnTo>
                    <a:lnTo>
                      <a:pt x="76" y="696"/>
                    </a:lnTo>
                    <a:lnTo>
                      <a:pt x="80" y="699"/>
                    </a:lnTo>
                    <a:lnTo>
                      <a:pt x="84" y="702"/>
                    </a:lnTo>
                    <a:lnTo>
                      <a:pt x="88" y="704"/>
                    </a:lnTo>
                    <a:lnTo>
                      <a:pt x="93" y="705"/>
                    </a:lnTo>
                    <a:lnTo>
                      <a:pt x="97" y="706"/>
                    </a:lnTo>
                    <a:lnTo>
                      <a:pt x="102" y="705"/>
                    </a:lnTo>
                    <a:lnTo>
                      <a:pt x="107" y="704"/>
                    </a:lnTo>
                    <a:lnTo>
                      <a:pt x="112" y="702"/>
                    </a:lnTo>
                    <a:lnTo>
                      <a:pt x="117" y="700"/>
                    </a:lnTo>
                    <a:lnTo>
                      <a:pt x="121" y="696"/>
                    </a:lnTo>
                    <a:lnTo>
                      <a:pt x="125" y="692"/>
                    </a:lnTo>
                    <a:lnTo>
                      <a:pt x="128" y="687"/>
                    </a:lnTo>
                    <a:lnTo>
                      <a:pt x="132" y="682"/>
                    </a:lnTo>
                    <a:lnTo>
                      <a:pt x="135" y="676"/>
                    </a:lnTo>
                    <a:lnTo>
                      <a:pt x="138" y="667"/>
                    </a:lnTo>
                    <a:lnTo>
                      <a:pt x="142" y="654"/>
                    </a:lnTo>
                    <a:lnTo>
                      <a:pt x="147" y="638"/>
                    </a:lnTo>
                    <a:lnTo>
                      <a:pt x="272" y="230"/>
                    </a:lnTo>
                    <a:lnTo>
                      <a:pt x="278" y="211"/>
                    </a:lnTo>
                    <a:lnTo>
                      <a:pt x="280" y="203"/>
                    </a:lnTo>
                    <a:lnTo>
                      <a:pt x="279" y="196"/>
                    </a:lnTo>
                    <a:lnTo>
                      <a:pt x="277" y="191"/>
                    </a:lnTo>
                    <a:lnTo>
                      <a:pt x="275" y="190"/>
                    </a:lnTo>
                    <a:lnTo>
                      <a:pt x="274" y="188"/>
                    </a:lnTo>
                    <a:lnTo>
                      <a:pt x="272" y="188"/>
                    </a:lnTo>
                    <a:lnTo>
                      <a:pt x="269" y="187"/>
                    </a:lnTo>
                    <a:lnTo>
                      <a:pt x="265" y="188"/>
                    </a:lnTo>
                    <a:lnTo>
                      <a:pt x="260" y="190"/>
                    </a:lnTo>
                    <a:lnTo>
                      <a:pt x="255" y="193"/>
                    </a:lnTo>
                    <a:lnTo>
                      <a:pt x="249" y="197"/>
                    </a:lnTo>
                    <a:lnTo>
                      <a:pt x="235" y="208"/>
                    </a:lnTo>
                    <a:lnTo>
                      <a:pt x="219" y="224"/>
                    </a:lnTo>
                    <a:lnTo>
                      <a:pt x="203" y="240"/>
                    </a:lnTo>
                    <a:lnTo>
                      <a:pt x="192" y="252"/>
                    </a:lnTo>
                    <a:lnTo>
                      <a:pt x="185" y="259"/>
                    </a:lnTo>
                    <a:lnTo>
                      <a:pt x="182" y="261"/>
                    </a:lnTo>
                    <a:lnTo>
                      <a:pt x="179" y="261"/>
                    </a:lnTo>
                    <a:lnTo>
                      <a:pt x="177" y="260"/>
                    </a:lnTo>
                    <a:lnTo>
                      <a:pt x="176" y="258"/>
                    </a:lnTo>
                    <a:lnTo>
                      <a:pt x="176" y="255"/>
                    </a:lnTo>
                    <a:lnTo>
                      <a:pt x="177" y="250"/>
                    </a:lnTo>
                    <a:lnTo>
                      <a:pt x="179" y="245"/>
                    </a:lnTo>
                    <a:lnTo>
                      <a:pt x="182" y="240"/>
                    </a:lnTo>
                    <a:lnTo>
                      <a:pt x="186" y="233"/>
                    </a:lnTo>
                    <a:lnTo>
                      <a:pt x="200" y="218"/>
                    </a:lnTo>
                    <a:lnTo>
                      <a:pt x="219" y="200"/>
                    </a:lnTo>
                    <a:lnTo>
                      <a:pt x="235" y="186"/>
                    </a:lnTo>
                    <a:lnTo>
                      <a:pt x="250" y="173"/>
                    </a:lnTo>
                    <a:lnTo>
                      <a:pt x="263" y="163"/>
                    </a:lnTo>
                    <a:lnTo>
                      <a:pt x="276" y="154"/>
                    </a:lnTo>
                    <a:lnTo>
                      <a:pt x="288" y="147"/>
                    </a:lnTo>
                    <a:lnTo>
                      <a:pt x="299" y="143"/>
                    </a:lnTo>
                    <a:lnTo>
                      <a:pt x="308" y="140"/>
                    </a:lnTo>
                    <a:lnTo>
                      <a:pt x="317" y="139"/>
                    </a:lnTo>
                    <a:lnTo>
                      <a:pt x="323" y="139"/>
                    </a:lnTo>
                    <a:lnTo>
                      <a:pt x="329" y="141"/>
                    </a:lnTo>
                    <a:lnTo>
                      <a:pt x="333" y="143"/>
                    </a:lnTo>
                    <a:lnTo>
                      <a:pt x="337" y="147"/>
                    </a:lnTo>
                    <a:lnTo>
                      <a:pt x="340" y="151"/>
                    </a:lnTo>
                    <a:lnTo>
                      <a:pt x="342" y="156"/>
                    </a:lnTo>
                    <a:lnTo>
                      <a:pt x="343" y="163"/>
                    </a:lnTo>
                    <a:lnTo>
                      <a:pt x="343" y="170"/>
                    </a:lnTo>
                    <a:lnTo>
                      <a:pt x="343" y="179"/>
                    </a:lnTo>
                    <a:lnTo>
                      <a:pt x="340" y="192"/>
                    </a:lnTo>
                    <a:lnTo>
                      <a:pt x="335" y="209"/>
                    </a:lnTo>
                    <a:lnTo>
                      <a:pt x="329" y="230"/>
                    </a:lnTo>
                    <a:close/>
                    <a:moveTo>
                      <a:pt x="389" y="29"/>
                    </a:moveTo>
                    <a:lnTo>
                      <a:pt x="388" y="39"/>
                    </a:lnTo>
                    <a:lnTo>
                      <a:pt x="386" y="48"/>
                    </a:lnTo>
                    <a:lnTo>
                      <a:pt x="382" y="57"/>
                    </a:lnTo>
                    <a:lnTo>
                      <a:pt x="377" y="65"/>
                    </a:lnTo>
                    <a:lnTo>
                      <a:pt x="373" y="70"/>
                    </a:lnTo>
                    <a:lnTo>
                      <a:pt x="370" y="74"/>
                    </a:lnTo>
                    <a:lnTo>
                      <a:pt x="366" y="77"/>
                    </a:lnTo>
                    <a:lnTo>
                      <a:pt x="362" y="80"/>
                    </a:lnTo>
                    <a:lnTo>
                      <a:pt x="358" y="82"/>
                    </a:lnTo>
                    <a:lnTo>
                      <a:pt x="354" y="83"/>
                    </a:lnTo>
                    <a:lnTo>
                      <a:pt x="350" y="84"/>
                    </a:lnTo>
                    <a:lnTo>
                      <a:pt x="345" y="84"/>
                    </a:lnTo>
                    <a:lnTo>
                      <a:pt x="339" y="84"/>
                    </a:lnTo>
                    <a:lnTo>
                      <a:pt x="334" y="82"/>
                    </a:lnTo>
                    <a:lnTo>
                      <a:pt x="329" y="80"/>
                    </a:lnTo>
                    <a:lnTo>
                      <a:pt x="325" y="76"/>
                    </a:lnTo>
                    <a:lnTo>
                      <a:pt x="323" y="72"/>
                    </a:lnTo>
                    <a:lnTo>
                      <a:pt x="320" y="66"/>
                    </a:lnTo>
                    <a:lnTo>
                      <a:pt x="319" y="60"/>
                    </a:lnTo>
                    <a:lnTo>
                      <a:pt x="319" y="52"/>
                    </a:lnTo>
                    <a:lnTo>
                      <a:pt x="320" y="44"/>
                    </a:lnTo>
                    <a:lnTo>
                      <a:pt x="322" y="35"/>
                    </a:lnTo>
                    <a:lnTo>
                      <a:pt x="326" y="26"/>
                    </a:lnTo>
                    <a:lnTo>
                      <a:pt x="331" y="18"/>
                    </a:lnTo>
                    <a:lnTo>
                      <a:pt x="338" y="10"/>
                    </a:lnTo>
                    <a:lnTo>
                      <a:pt x="346" y="4"/>
                    </a:lnTo>
                    <a:lnTo>
                      <a:pt x="349" y="2"/>
                    </a:lnTo>
                    <a:lnTo>
                      <a:pt x="354" y="1"/>
                    </a:lnTo>
                    <a:lnTo>
                      <a:pt x="358" y="0"/>
                    </a:lnTo>
                    <a:lnTo>
                      <a:pt x="362" y="0"/>
                    </a:lnTo>
                    <a:lnTo>
                      <a:pt x="368" y="0"/>
                    </a:lnTo>
                    <a:lnTo>
                      <a:pt x="374" y="1"/>
                    </a:lnTo>
                    <a:lnTo>
                      <a:pt x="378" y="4"/>
                    </a:lnTo>
                    <a:lnTo>
                      <a:pt x="382" y="7"/>
                    </a:lnTo>
                    <a:lnTo>
                      <a:pt x="385" y="11"/>
                    </a:lnTo>
                    <a:lnTo>
                      <a:pt x="387" y="16"/>
                    </a:lnTo>
                    <a:lnTo>
                      <a:pt x="388" y="22"/>
                    </a:lnTo>
                    <a:lnTo>
                      <a:pt x="389" y="2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71" name="Freeform 87"/>
              <p:cNvSpPr>
                <a:spLocks/>
              </p:cNvSpPr>
              <p:nvPr userDrawn="1"/>
            </p:nvSpPr>
            <p:spPr bwMode="auto">
              <a:xfrm>
                <a:off x="3969" y="2438"/>
                <a:ext cx="68" cy="76"/>
              </a:xfrm>
              <a:custGeom>
                <a:avLst/>
                <a:gdLst>
                  <a:gd name="T0" fmla="*/ 6 w 446"/>
                  <a:gd name="T1" fmla="*/ 8 h 399"/>
                  <a:gd name="T2" fmla="*/ 5 w 446"/>
                  <a:gd name="T3" fmla="*/ 10 h 399"/>
                  <a:gd name="T4" fmla="*/ 4 w 446"/>
                  <a:gd name="T5" fmla="*/ 13 h 399"/>
                  <a:gd name="T6" fmla="*/ 2 w 446"/>
                  <a:gd name="T7" fmla="*/ 14 h 399"/>
                  <a:gd name="T8" fmla="*/ 1 w 446"/>
                  <a:gd name="T9" fmla="*/ 14 h 399"/>
                  <a:gd name="T10" fmla="*/ 1 w 446"/>
                  <a:gd name="T11" fmla="*/ 14 h 399"/>
                  <a:gd name="T12" fmla="*/ 0 w 446"/>
                  <a:gd name="T13" fmla="*/ 13 h 399"/>
                  <a:gd name="T14" fmla="*/ 1 w 446"/>
                  <a:gd name="T15" fmla="*/ 10 h 399"/>
                  <a:gd name="T16" fmla="*/ 2 w 446"/>
                  <a:gd name="T17" fmla="*/ 2 h 399"/>
                  <a:gd name="T18" fmla="*/ 2 w 446"/>
                  <a:gd name="T19" fmla="*/ 2 h 399"/>
                  <a:gd name="T20" fmla="*/ 2 w 446"/>
                  <a:gd name="T21" fmla="*/ 2 h 399"/>
                  <a:gd name="T22" fmla="*/ 1 w 446"/>
                  <a:gd name="T23" fmla="*/ 3 h 399"/>
                  <a:gd name="T24" fmla="*/ 0 w 446"/>
                  <a:gd name="T25" fmla="*/ 4 h 399"/>
                  <a:gd name="T26" fmla="*/ 0 w 446"/>
                  <a:gd name="T27" fmla="*/ 5 h 399"/>
                  <a:gd name="T28" fmla="*/ 0 w 446"/>
                  <a:gd name="T29" fmla="*/ 4 h 399"/>
                  <a:gd name="T30" fmla="*/ 1 w 446"/>
                  <a:gd name="T31" fmla="*/ 3 h 399"/>
                  <a:gd name="T32" fmla="*/ 1 w 446"/>
                  <a:gd name="T33" fmla="*/ 2 h 399"/>
                  <a:gd name="T34" fmla="*/ 2 w 446"/>
                  <a:gd name="T35" fmla="*/ 0 h 399"/>
                  <a:gd name="T36" fmla="*/ 3 w 446"/>
                  <a:gd name="T37" fmla="*/ 0 h 399"/>
                  <a:gd name="T38" fmla="*/ 4 w 446"/>
                  <a:gd name="T39" fmla="*/ 1 h 399"/>
                  <a:gd name="T40" fmla="*/ 4 w 446"/>
                  <a:gd name="T41" fmla="*/ 2 h 399"/>
                  <a:gd name="T42" fmla="*/ 2 w 446"/>
                  <a:gd name="T43" fmla="*/ 11 h 399"/>
                  <a:gd name="T44" fmla="*/ 2 w 446"/>
                  <a:gd name="T45" fmla="*/ 12 h 399"/>
                  <a:gd name="T46" fmla="*/ 2 w 446"/>
                  <a:gd name="T47" fmla="*/ 13 h 399"/>
                  <a:gd name="T48" fmla="*/ 2 w 446"/>
                  <a:gd name="T49" fmla="*/ 13 h 399"/>
                  <a:gd name="T50" fmla="*/ 3 w 446"/>
                  <a:gd name="T51" fmla="*/ 13 h 399"/>
                  <a:gd name="T52" fmla="*/ 4 w 446"/>
                  <a:gd name="T53" fmla="*/ 12 h 399"/>
                  <a:gd name="T54" fmla="*/ 5 w 446"/>
                  <a:gd name="T55" fmla="*/ 10 h 399"/>
                  <a:gd name="T56" fmla="*/ 7 w 446"/>
                  <a:gd name="T57" fmla="*/ 6 h 399"/>
                  <a:gd name="T58" fmla="*/ 8 w 446"/>
                  <a:gd name="T59" fmla="*/ 1 h 399"/>
                  <a:gd name="T60" fmla="*/ 9 w 446"/>
                  <a:gd name="T61" fmla="*/ 0 h 399"/>
                  <a:gd name="T62" fmla="*/ 10 w 446"/>
                  <a:gd name="T63" fmla="*/ 0 h 399"/>
                  <a:gd name="T64" fmla="*/ 10 w 446"/>
                  <a:gd name="T65" fmla="*/ 0 h 399"/>
                  <a:gd name="T66" fmla="*/ 8 w 446"/>
                  <a:gd name="T67" fmla="*/ 11 h 399"/>
                  <a:gd name="T68" fmla="*/ 8 w 446"/>
                  <a:gd name="T69" fmla="*/ 12 h 399"/>
                  <a:gd name="T70" fmla="*/ 8 w 446"/>
                  <a:gd name="T71" fmla="*/ 13 h 399"/>
                  <a:gd name="T72" fmla="*/ 8 w 446"/>
                  <a:gd name="T73" fmla="*/ 13 h 399"/>
                  <a:gd name="T74" fmla="*/ 9 w 446"/>
                  <a:gd name="T75" fmla="*/ 12 h 399"/>
                  <a:gd name="T76" fmla="*/ 9 w 446"/>
                  <a:gd name="T77" fmla="*/ 11 h 399"/>
                  <a:gd name="T78" fmla="*/ 10 w 446"/>
                  <a:gd name="T79" fmla="*/ 10 h 399"/>
                  <a:gd name="T80" fmla="*/ 10 w 446"/>
                  <a:gd name="T81" fmla="*/ 9 h 399"/>
                  <a:gd name="T82" fmla="*/ 10 w 446"/>
                  <a:gd name="T83" fmla="*/ 10 h 399"/>
                  <a:gd name="T84" fmla="*/ 10 w 446"/>
                  <a:gd name="T85" fmla="*/ 11 h 399"/>
                  <a:gd name="T86" fmla="*/ 8 w 446"/>
                  <a:gd name="T87" fmla="*/ 13 h 399"/>
                  <a:gd name="T88" fmla="*/ 7 w 446"/>
                  <a:gd name="T89" fmla="*/ 14 h 399"/>
                  <a:gd name="T90" fmla="*/ 7 w 446"/>
                  <a:gd name="T91" fmla="*/ 14 h 399"/>
                  <a:gd name="T92" fmla="*/ 6 w 446"/>
                  <a:gd name="T93" fmla="*/ 14 h 399"/>
                  <a:gd name="T94" fmla="*/ 6 w 446"/>
                  <a:gd name="T95" fmla="*/ 14 h 399"/>
                  <a:gd name="T96" fmla="*/ 6 w 446"/>
                  <a:gd name="T97" fmla="*/ 11 h 39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46" h="399">
                    <a:moveTo>
                      <a:pt x="316" y="173"/>
                    </a:moveTo>
                    <a:lnTo>
                      <a:pt x="310" y="181"/>
                    </a:lnTo>
                    <a:lnTo>
                      <a:pt x="291" y="208"/>
                    </a:lnTo>
                    <a:lnTo>
                      <a:pt x="276" y="229"/>
                    </a:lnTo>
                    <a:lnTo>
                      <a:pt x="265" y="245"/>
                    </a:lnTo>
                    <a:lnTo>
                      <a:pt x="257" y="255"/>
                    </a:lnTo>
                    <a:lnTo>
                      <a:pt x="242" y="274"/>
                    </a:lnTo>
                    <a:lnTo>
                      <a:pt x="227" y="291"/>
                    </a:lnTo>
                    <a:lnTo>
                      <a:pt x="212" y="307"/>
                    </a:lnTo>
                    <a:lnTo>
                      <a:pt x="195" y="322"/>
                    </a:lnTo>
                    <a:lnTo>
                      <a:pt x="174" y="340"/>
                    </a:lnTo>
                    <a:lnTo>
                      <a:pt x="154" y="355"/>
                    </a:lnTo>
                    <a:lnTo>
                      <a:pt x="135" y="369"/>
                    </a:lnTo>
                    <a:lnTo>
                      <a:pt x="117" y="380"/>
                    </a:lnTo>
                    <a:lnTo>
                      <a:pt x="99" y="388"/>
                    </a:lnTo>
                    <a:lnTo>
                      <a:pt x="82" y="394"/>
                    </a:lnTo>
                    <a:lnTo>
                      <a:pt x="74" y="396"/>
                    </a:lnTo>
                    <a:lnTo>
                      <a:pt x="66" y="398"/>
                    </a:lnTo>
                    <a:lnTo>
                      <a:pt x="58" y="398"/>
                    </a:lnTo>
                    <a:lnTo>
                      <a:pt x="51" y="399"/>
                    </a:lnTo>
                    <a:lnTo>
                      <a:pt x="42" y="398"/>
                    </a:lnTo>
                    <a:lnTo>
                      <a:pt x="35" y="396"/>
                    </a:lnTo>
                    <a:lnTo>
                      <a:pt x="29" y="393"/>
                    </a:lnTo>
                    <a:lnTo>
                      <a:pt x="24" y="388"/>
                    </a:lnTo>
                    <a:lnTo>
                      <a:pt x="20" y="382"/>
                    </a:lnTo>
                    <a:lnTo>
                      <a:pt x="17" y="374"/>
                    </a:lnTo>
                    <a:lnTo>
                      <a:pt x="15" y="364"/>
                    </a:lnTo>
                    <a:lnTo>
                      <a:pt x="15" y="354"/>
                    </a:lnTo>
                    <a:lnTo>
                      <a:pt x="16" y="342"/>
                    </a:lnTo>
                    <a:lnTo>
                      <a:pt x="19" y="326"/>
                    </a:lnTo>
                    <a:lnTo>
                      <a:pt x="24" y="308"/>
                    </a:lnTo>
                    <a:lnTo>
                      <a:pt x="31" y="286"/>
                    </a:lnTo>
                    <a:lnTo>
                      <a:pt x="96" y="93"/>
                    </a:lnTo>
                    <a:lnTo>
                      <a:pt x="100" y="81"/>
                    </a:lnTo>
                    <a:lnTo>
                      <a:pt x="103" y="72"/>
                    </a:lnTo>
                    <a:lnTo>
                      <a:pt x="105" y="65"/>
                    </a:lnTo>
                    <a:lnTo>
                      <a:pt x="105" y="61"/>
                    </a:lnTo>
                    <a:lnTo>
                      <a:pt x="105" y="55"/>
                    </a:lnTo>
                    <a:lnTo>
                      <a:pt x="102" y="50"/>
                    </a:lnTo>
                    <a:lnTo>
                      <a:pt x="101" y="49"/>
                    </a:lnTo>
                    <a:lnTo>
                      <a:pt x="99" y="48"/>
                    </a:lnTo>
                    <a:lnTo>
                      <a:pt x="96" y="47"/>
                    </a:lnTo>
                    <a:lnTo>
                      <a:pt x="94" y="47"/>
                    </a:lnTo>
                    <a:lnTo>
                      <a:pt x="87" y="48"/>
                    </a:lnTo>
                    <a:lnTo>
                      <a:pt x="79" y="51"/>
                    </a:lnTo>
                    <a:lnTo>
                      <a:pt x="71" y="56"/>
                    </a:lnTo>
                    <a:lnTo>
                      <a:pt x="63" y="63"/>
                    </a:lnTo>
                    <a:lnTo>
                      <a:pt x="54" y="72"/>
                    </a:lnTo>
                    <a:lnTo>
                      <a:pt x="44" y="83"/>
                    </a:lnTo>
                    <a:lnTo>
                      <a:pt x="34" y="97"/>
                    </a:lnTo>
                    <a:lnTo>
                      <a:pt x="23" y="112"/>
                    </a:lnTo>
                    <a:lnTo>
                      <a:pt x="17" y="121"/>
                    </a:lnTo>
                    <a:lnTo>
                      <a:pt x="12" y="127"/>
                    </a:lnTo>
                    <a:lnTo>
                      <a:pt x="7" y="130"/>
                    </a:lnTo>
                    <a:lnTo>
                      <a:pt x="4" y="131"/>
                    </a:lnTo>
                    <a:lnTo>
                      <a:pt x="2" y="131"/>
                    </a:lnTo>
                    <a:lnTo>
                      <a:pt x="1" y="130"/>
                    </a:lnTo>
                    <a:lnTo>
                      <a:pt x="0" y="129"/>
                    </a:lnTo>
                    <a:lnTo>
                      <a:pt x="0" y="126"/>
                    </a:lnTo>
                    <a:lnTo>
                      <a:pt x="1" y="121"/>
                    </a:lnTo>
                    <a:lnTo>
                      <a:pt x="4" y="112"/>
                    </a:lnTo>
                    <a:lnTo>
                      <a:pt x="11" y="102"/>
                    </a:lnTo>
                    <a:lnTo>
                      <a:pt x="20" y="89"/>
                    </a:lnTo>
                    <a:lnTo>
                      <a:pt x="28" y="79"/>
                    </a:lnTo>
                    <a:lnTo>
                      <a:pt x="35" y="70"/>
                    </a:lnTo>
                    <a:lnTo>
                      <a:pt x="41" y="62"/>
                    </a:lnTo>
                    <a:lnTo>
                      <a:pt x="46" y="57"/>
                    </a:lnTo>
                    <a:lnTo>
                      <a:pt x="59" y="44"/>
                    </a:lnTo>
                    <a:lnTo>
                      <a:pt x="71" y="32"/>
                    </a:lnTo>
                    <a:lnTo>
                      <a:pt x="84" y="23"/>
                    </a:lnTo>
                    <a:lnTo>
                      <a:pt x="95" y="15"/>
                    </a:lnTo>
                    <a:lnTo>
                      <a:pt x="107" y="9"/>
                    </a:lnTo>
                    <a:lnTo>
                      <a:pt x="118" y="5"/>
                    </a:lnTo>
                    <a:lnTo>
                      <a:pt x="128" y="2"/>
                    </a:lnTo>
                    <a:lnTo>
                      <a:pt x="138" y="1"/>
                    </a:lnTo>
                    <a:lnTo>
                      <a:pt x="144" y="2"/>
                    </a:lnTo>
                    <a:lnTo>
                      <a:pt x="150" y="4"/>
                    </a:lnTo>
                    <a:lnTo>
                      <a:pt x="154" y="6"/>
                    </a:lnTo>
                    <a:lnTo>
                      <a:pt x="158" y="10"/>
                    </a:lnTo>
                    <a:lnTo>
                      <a:pt x="161" y="16"/>
                    </a:lnTo>
                    <a:lnTo>
                      <a:pt x="163" y="22"/>
                    </a:lnTo>
                    <a:lnTo>
                      <a:pt x="164" y="29"/>
                    </a:lnTo>
                    <a:lnTo>
                      <a:pt x="165" y="38"/>
                    </a:lnTo>
                    <a:lnTo>
                      <a:pt x="164" y="48"/>
                    </a:lnTo>
                    <a:lnTo>
                      <a:pt x="161" y="61"/>
                    </a:lnTo>
                    <a:lnTo>
                      <a:pt x="157" y="76"/>
                    </a:lnTo>
                    <a:lnTo>
                      <a:pt x="152" y="93"/>
                    </a:lnTo>
                    <a:lnTo>
                      <a:pt x="85" y="296"/>
                    </a:lnTo>
                    <a:lnTo>
                      <a:pt x="81" y="309"/>
                    </a:lnTo>
                    <a:lnTo>
                      <a:pt x="78" y="320"/>
                    </a:lnTo>
                    <a:lnTo>
                      <a:pt x="77" y="329"/>
                    </a:lnTo>
                    <a:lnTo>
                      <a:pt x="76" y="336"/>
                    </a:lnTo>
                    <a:lnTo>
                      <a:pt x="77" y="342"/>
                    </a:lnTo>
                    <a:lnTo>
                      <a:pt x="78" y="346"/>
                    </a:lnTo>
                    <a:lnTo>
                      <a:pt x="79" y="350"/>
                    </a:lnTo>
                    <a:lnTo>
                      <a:pt x="82" y="354"/>
                    </a:lnTo>
                    <a:lnTo>
                      <a:pt x="85" y="356"/>
                    </a:lnTo>
                    <a:lnTo>
                      <a:pt x="89" y="358"/>
                    </a:lnTo>
                    <a:lnTo>
                      <a:pt x="93" y="359"/>
                    </a:lnTo>
                    <a:lnTo>
                      <a:pt x="99" y="359"/>
                    </a:lnTo>
                    <a:lnTo>
                      <a:pt x="106" y="359"/>
                    </a:lnTo>
                    <a:lnTo>
                      <a:pt x="113" y="357"/>
                    </a:lnTo>
                    <a:lnTo>
                      <a:pt x="121" y="354"/>
                    </a:lnTo>
                    <a:lnTo>
                      <a:pt x="130" y="350"/>
                    </a:lnTo>
                    <a:lnTo>
                      <a:pt x="139" y="345"/>
                    </a:lnTo>
                    <a:lnTo>
                      <a:pt x="149" y="338"/>
                    </a:lnTo>
                    <a:lnTo>
                      <a:pt x="160" y="331"/>
                    </a:lnTo>
                    <a:lnTo>
                      <a:pt x="171" y="322"/>
                    </a:lnTo>
                    <a:lnTo>
                      <a:pt x="187" y="308"/>
                    </a:lnTo>
                    <a:lnTo>
                      <a:pt x="204" y="294"/>
                    </a:lnTo>
                    <a:lnTo>
                      <a:pt x="218" y="279"/>
                    </a:lnTo>
                    <a:lnTo>
                      <a:pt x="232" y="263"/>
                    </a:lnTo>
                    <a:lnTo>
                      <a:pt x="253" y="237"/>
                    </a:lnTo>
                    <a:lnTo>
                      <a:pt x="273" y="211"/>
                    </a:lnTo>
                    <a:lnTo>
                      <a:pt x="291" y="184"/>
                    </a:lnTo>
                    <a:lnTo>
                      <a:pt x="307" y="156"/>
                    </a:lnTo>
                    <a:lnTo>
                      <a:pt x="322" y="127"/>
                    </a:lnTo>
                    <a:lnTo>
                      <a:pt x="335" y="97"/>
                    </a:lnTo>
                    <a:lnTo>
                      <a:pt x="347" y="67"/>
                    </a:lnTo>
                    <a:lnTo>
                      <a:pt x="357" y="36"/>
                    </a:lnTo>
                    <a:lnTo>
                      <a:pt x="362" y="22"/>
                    </a:lnTo>
                    <a:lnTo>
                      <a:pt x="366" y="7"/>
                    </a:lnTo>
                    <a:lnTo>
                      <a:pt x="369" y="5"/>
                    </a:lnTo>
                    <a:lnTo>
                      <a:pt x="372" y="3"/>
                    </a:lnTo>
                    <a:lnTo>
                      <a:pt x="376" y="1"/>
                    </a:lnTo>
                    <a:lnTo>
                      <a:pt x="381" y="0"/>
                    </a:lnTo>
                    <a:lnTo>
                      <a:pt x="394" y="0"/>
                    </a:lnTo>
                    <a:lnTo>
                      <a:pt x="410" y="1"/>
                    </a:lnTo>
                    <a:lnTo>
                      <a:pt x="415" y="2"/>
                    </a:lnTo>
                    <a:lnTo>
                      <a:pt x="419" y="4"/>
                    </a:lnTo>
                    <a:lnTo>
                      <a:pt x="421" y="7"/>
                    </a:lnTo>
                    <a:lnTo>
                      <a:pt x="422" y="10"/>
                    </a:lnTo>
                    <a:lnTo>
                      <a:pt x="421" y="17"/>
                    </a:lnTo>
                    <a:lnTo>
                      <a:pt x="417" y="31"/>
                    </a:lnTo>
                    <a:lnTo>
                      <a:pt x="335" y="298"/>
                    </a:lnTo>
                    <a:lnTo>
                      <a:pt x="331" y="309"/>
                    </a:lnTo>
                    <a:lnTo>
                      <a:pt x="329" y="319"/>
                    </a:lnTo>
                    <a:lnTo>
                      <a:pt x="327" y="327"/>
                    </a:lnTo>
                    <a:lnTo>
                      <a:pt x="327" y="333"/>
                    </a:lnTo>
                    <a:lnTo>
                      <a:pt x="327" y="337"/>
                    </a:lnTo>
                    <a:lnTo>
                      <a:pt x="328" y="340"/>
                    </a:lnTo>
                    <a:lnTo>
                      <a:pt x="329" y="343"/>
                    </a:lnTo>
                    <a:lnTo>
                      <a:pt x="330" y="346"/>
                    </a:lnTo>
                    <a:lnTo>
                      <a:pt x="332" y="348"/>
                    </a:lnTo>
                    <a:lnTo>
                      <a:pt x="335" y="349"/>
                    </a:lnTo>
                    <a:lnTo>
                      <a:pt x="337" y="350"/>
                    </a:lnTo>
                    <a:lnTo>
                      <a:pt x="340" y="350"/>
                    </a:lnTo>
                    <a:lnTo>
                      <a:pt x="345" y="349"/>
                    </a:lnTo>
                    <a:lnTo>
                      <a:pt x="351" y="348"/>
                    </a:lnTo>
                    <a:lnTo>
                      <a:pt x="356" y="345"/>
                    </a:lnTo>
                    <a:lnTo>
                      <a:pt x="362" y="342"/>
                    </a:lnTo>
                    <a:lnTo>
                      <a:pt x="369" y="337"/>
                    </a:lnTo>
                    <a:lnTo>
                      <a:pt x="375" y="331"/>
                    </a:lnTo>
                    <a:lnTo>
                      <a:pt x="383" y="325"/>
                    </a:lnTo>
                    <a:lnTo>
                      <a:pt x="391" y="317"/>
                    </a:lnTo>
                    <a:lnTo>
                      <a:pt x="402" y="304"/>
                    </a:lnTo>
                    <a:lnTo>
                      <a:pt x="413" y="292"/>
                    </a:lnTo>
                    <a:lnTo>
                      <a:pt x="422" y="279"/>
                    </a:lnTo>
                    <a:lnTo>
                      <a:pt x="430" y="267"/>
                    </a:lnTo>
                    <a:lnTo>
                      <a:pt x="433" y="263"/>
                    </a:lnTo>
                    <a:lnTo>
                      <a:pt x="436" y="260"/>
                    </a:lnTo>
                    <a:lnTo>
                      <a:pt x="438" y="258"/>
                    </a:lnTo>
                    <a:lnTo>
                      <a:pt x="440" y="258"/>
                    </a:lnTo>
                    <a:lnTo>
                      <a:pt x="442" y="258"/>
                    </a:lnTo>
                    <a:lnTo>
                      <a:pt x="444" y="259"/>
                    </a:lnTo>
                    <a:lnTo>
                      <a:pt x="445" y="261"/>
                    </a:lnTo>
                    <a:lnTo>
                      <a:pt x="446" y="263"/>
                    </a:lnTo>
                    <a:lnTo>
                      <a:pt x="445" y="268"/>
                    </a:lnTo>
                    <a:lnTo>
                      <a:pt x="443" y="274"/>
                    </a:lnTo>
                    <a:lnTo>
                      <a:pt x="440" y="280"/>
                    </a:lnTo>
                    <a:lnTo>
                      <a:pt x="435" y="288"/>
                    </a:lnTo>
                    <a:lnTo>
                      <a:pt x="422" y="306"/>
                    </a:lnTo>
                    <a:lnTo>
                      <a:pt x="403" y="328"/>
                    </a:lnTo>
                    <a:lnTo>
                      <a:pt x="391" y="340"/>
                    </a:lnTo>
                    <a:lnTo>
                      <a:pt x="378" y="352"/>
                    </a:lnTo>
                    <a:lnTo>
                      <a:pt x="364" y="363"/>
                    </a:lnTo>
                    <a:lnTo>
                      <a:pt x="350" y="374"/>
                    </a:lnTo>
                    <a:lnTo>
                      <a:pt x="341" y="380"/>
                    </a:lnTo>
                    <a:lnTo>
                      <a:pt x="332" y="385"/>
                    </a:lnTo>
                    <a:lnTo>
                      <a:pt x="324" y="389"/>
                    </a:lnTo>
                    <a:lnTo>
                      <a:pt x="316" y="393"/>
                    </a:lnTo>
                    <a:lnTo>
                      <a:pt x="308" y="395"/>
                    </a:lnTo>
                    <a:lnTo>
                      <a:pt x="301" y="397"/>
                    </a:lnTo>
                    <a:lnTo>
                      <a:pt x="294" y="398"/>
                    </a:lnTo>
                    <a:lnTo>
                      <a:pt x="287" y="399"/>
                    </a:lnTo>
                    <a:lnTo>
                      <a:pt x="281" y="398"/>
                    </a:lnTo>
                    <a:lnTo>
                      <a:pt x="277" y="397"/>
                    </a:lnTo>
                    <a:lnTo>
                      <a:pt x="273" y="394"/>
                    </a:lnTo>
                    <a:lnTo>
                      <a:pt x="270" y="391"/>
                    </a:lnTo>
                    <a:lnTo>
                      <a:pt x="267" y="387"/>
                    </a:lnTo>
                    <a:lnTo>
                      <a:pt x="266" y="381"/>
                    </a:lnTo>
                    <a:lnTo>
                      <a:pt x="265" y="375"/>
                    </a:lnTo>
                    <a:lnTo>
                      <a:pt x="264" y="368"/>
                    </a:lnTo>
                    <a:lnTo>
                      <a:pt x="265" y="353"/>
                    </a:lnTo>
                    <a:lnTo>
                      <a:pt x="268" y="336"/>
                    </a:lnTo>
                    <a:lnTo>
                      <a:pt x="273" y="316"/>
                    </a:lnTo>
                    <a:lnTo>
                      <a:pt x="279" y="293"/>
                    </a:lnTo>
                    <a:lnTo>
                      <a:pt x="316" y="17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72" name="Freeform 88"/>
              <p:cNvSpPr>
                <a:spLocks noEditPoints="1"/>
              </p:cNvSpPr>
              <p:nvPr userDrawn="1"/>
            </p:nvSpPr>
            <p:spPr bwMode="auto">
              <a:xfrm>
                <a:off x="4048" y="2400"/>
                <a:ext cx="60" cy="114"/>
              </a:xfrm>
              <a:custGeom>
                <a:avLst/>
                <a:gdLst>
                  <a:gd name="T0" fmla="*/ 3 w 390"/>
                  <a:gd name="T1" fmla="*/ 3 h 600"/>
                  <a:gd name="T2" fmla="*/ 3 w 390"/>
                  <a:gd name="T3" fmla="*/ 2 h 600"/>
                  <a:gd name="T4" fmla="*/ 3 w 390"/>
                  <a:gd name="T5" fmla="*/ 2 h 600"/>
                  <a:gd name="T6" fmla="*/ 2 w 390"/>
                  <a:gd name="T7" fmla="*/ 2 h 600"/>
                  <a:gd name="T8" fmla="*/ 2 w 390"/>
                  <a:gd name="T9" fmla="*/ 1 h 600"/>
                  <a:gd name="T10" fmla="*/ 2 w 390"/>
                  <a:gd name="T11" fmla="*/ 1 h 600"/>
                  <a:gd name="T12" fmla="*/ 2 w 390"/>
                  <a:gd name="T13" fmla="*/ 1 h 600"/>
                  <a:gd name="T14" fmla="*/ 3 w 390"/>
                  <a:gd name="T15" fmla="*/ 1 h 600"/>
                  <a:gd name="T16" fmla="*/ 4 w 390"/>
                  <a:gd name="T17" fmla="*/ 0 h 600"/>
                  <a:gd name="T18" fmla="*/ 5 w 390"/>
                  <a:gd name="T19" fmla="*/ 0 h 600"/>
                  <a:gd name="T20" fmla="*/ 2 w 390"/>
                  <a:gd name="T21" fmla="*/ 14 h 600"/>
                  <a:gd name="T22" fmla="*/ 3 w 390"/>
                  <a:gd name="T23" fmla="*/ 11 h 600"/>
                  <a:gd name="T24" fmla="*/ 5 w 390"/>
                  <a:gd name="T25" fmla="*/ 9 h 600"/>
                  <a:gd name="T26" fmla="*/ 6 w 390"/>
                  <a:gd name="T27" fmla="*/ 8 h 600"/>
                  <a:gd name="T28" fmla="*/ 7 w 390"/>
                  <a:gd name="T29" fmla="*/ 7 h 600"/>
                  <a:gd name="T30" fmla="*/ 8 w 390"/>
                  <a:gd name="T31" fmla="*/ 8 h 600"/>
                  <a:gd name="T32" fmla="*/ 9 w 390"/>
                  <a:gd name="T33" fmla="*/ 8 h 600"/>
                  <a:gd name="T34" fmla="*/ 9 w 390"/>
                  <a:gd name="T35" fmla="*/ 10 h 600"/>
                  <a:gd name="T36" fmla="*/ 9 w 390"/>
                  <a:gd name="T37" fmla="*/ 11 h 600"/>
                  <a:gd name="T38" fmla="*/ 9 w 390"/>
                  <a:gd name="T39" fmla="*/ 13 h 600"/>
                  <a:gd name="T40" fmla="*/ 9 w 390"/>
                  <a:gd name="T41" fmla="*/ 15 h 600"/>
                  <a:gd name="T42" fmla="*/ 8 w 390"/>
                  <a:gd name="T43" fmla="*/ 16 h 600"/>
                  <a:gd name="T44" fmla="*/ 7 w 390"/>
                  <a:gd name="T45" fmla="*/ 18 h 600"/>
                  <a:gd name="T46" fmla="*/ 6 w 390"/>
                  <a:gd name="T47" fmla="*/ 20 h 600"/>
                  <a:gd name="T48" fmla="*/ 5 w 390"/>
                  <a:gd name="T49" fmla="*/ 21 h 600"/>
                  <a:gd name="T50" fmla="*/ 4 w 390"/>
                  <a:gd name="T51" fmla="*/ 21 h 600"/>
                  <a:gd name="T52" fmla="*/ 3 w 390"/>
                  <a:gd name="T53" fmla="*/ 22 h 600"/>
                  <a:gd name="T54" fmla="*/ 2 w 390"/>
                  <a:gd name="T55" fmla="*/ 21 h 600"/>
                  <a:gd name="T56" fmla="*/ 1 w 390"/>
                  <a:gd name="T57" fmla="*/ 21 h 600"/>
                  <a:gd name="T58" fmla="*/ 0 w 390"/>
                  <a:gd name="T59" fmla="*/ 20 h 600"/>
                  <a:gd name="T60" fmla="*/ 0 w 390"/>
                  <a:gd name="T61" fmla="*/ 18 h 600"/>
                  <a:gd name="T62" fmla="*/ 0 w 390"/>
                  <a:gd name="T63" fmla="*/ 16 h 600"/>
                  <a:gd name="T64" fmla="*/ 8 w 390"/>
                  <a:gd name="T65" fmla="*/ 10 h 600"/>
                  <a:gd name="T66" fmla="*/ 7 w 390"/>
                  <a:gd name="T67" fmla="*/ 9 h 600"/>
                  <a:gd name="T68" fmla="*/ 7 w 390"/>
                  <a:gd name="T69" fmla="*/ 9 h 600"/>
                  <a:gd name="T70" fmla="*/ 7 w 390"/>
                  <a:gd name="T71" fmla="*/ 9 h 600"/>
                  <a:gd name="T72" fmla="*/ 6 w 390"/>
                  <a:gd name="T73" fmla="*/ 9 h 600"/>
                  <a:gd name="T74" fmla="*/ 5 w 390"/>
                  <a:gd name="T75" fmla="*/ 10 h 600"/>
                  <a:gd name="T76" fmla="*/ 4 w 390"/>
                  <a:gd name="T77" fmla="*/ 11 h 600"/>
                  <a:gd name="T78" fmla="*/ 2 w 390"/>
                  <a:gd name="T79" fmla="*/ 15 h 600"/>
                  <a:gd name="T80" fmla="*/ 1 w 390"/>
                  <a:gd name="T81" fmla="*/ 18 h 600"/>
                  <a:gd name="T82" fmla="*/ 1 w 390"/>
                  <a:gd name="T83" fmla="*/ 19 h 600"/>
                  <a:gd name="T84" fmla="*/ 1 w 390"/>
                  <a:gd name="T85" fmla="*/ 20 h 600"/>
                  <a:gd name="T86" fmla="*/ 2 w 390"/>
                  <a:gd name="T87" fmla="*/ 21 h 600"/>
                  <a:gd name="T88" fmla="*/ 2 w 390"/>
                  <a:gd name="T89" fmla="*/ 21 h 600"/>
                  <a:gd name="T90" fmla="*/ 3 w 390"/>
                  <a:gd name="T91" fmla="*/ 21 h 600"/>
                  <a:gd name="T92" fmla="*/ 4 w 390"/>
                  <a:gd name="T93" fmla="*/ 21 h 600"/>
                  <a:gd name="T94" fmla="*/ 5 w 390"/>
                  <a:gd name="T95" fmla="*/ 20 h 600"/>
                  <a:gd name="T96" fmla="*/ 6 w 390"/>
                  <a:gd name="T97" fmla="*/ 18 h 600"/>
                  <a:gd name="T98" fmla="*/ 7 w 390"/>
                  <a:gd name="T99" fmla="*/ 16 h 600"/>
                  <a:gd name="T100" fmla="*/ 8 w 390"/>
                  <a:gd name="T101" fmla="*/ 13 h 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90" h="600">
                    <a:moveTo>
                      <a:pt x="23" y="402"/>
                    </a:moveTo>
                    <a:lnTo>
                      <a:pt x="112" y="109"/>
                    </a:lnTo>
                    <a:lnTo>
                      <a:pt x="117" y="94"/>
                    </a:lnTo>
                    <a:lnTo>
                      <a:pt x="120" y="82"/>
                    </a:lnTo>
                    <a:lnTo>
                      <a:pt x="122" y="73"/>
                    </a:lnTo>
                    <a:lnTo>
                      <a:pt x="122" y="67"/>
                    </a:lnTo>
                    <a:lnTo>
                      <a:pt x="122" y="61"/>
                    </a:lnTo>
                    <a:lnTo>
                      <a:pt x="121" y="57"/>
                    </a:lnTo>
                    <a:lnTo>
                      <a:pt x="119" y="54"/>
                    </a:lnTo>
                    <a:lnTo>
                      <a:pt x="117" y="51"/>
                    </a:lnTo>
                    <a:lnTo>
                      <a:pt x="113" y="49"/>
                    </a:lnTo>
                    <a:lnTo>
                      <a:pt x="110" y="48"/>
                    </a:lnTo>
                    <a:lnTo>
                      <a:pt x="105" y="47"/>
                    </a:lnTo>
                    <a:lnTo>
                      <a:pt x="100" y="46"/>
                    </a:lnTo>
                    <a:lnTo>
                      <a:pt x="87" y="46"/>
                    </a:lnTo>
                    <a:lnTo>
                      <a:pt x="78" y="44"/>
                    </a:lnTo>
                    <a:lnTo>
                      <a:pt x="74" y="43"/>
                    </a:lnTo>
                    <a:lnTo>
                      <a:pt x="72" y="42"/>
                    </a:lnTo>
                    <a:lnTo>
                      <a:pt x="71" y="40"/>
                    </a:lnTo>
                    <a:lnTo>
                      <a:pt x="70" y="38"/>
                    </a:lnTo>
                    <a:lnTo>
                      <a:pt x="71" y="35"/>
                    </a:lnTo>
                    <a:lnTo>
                      <a:pt x="72" y="32"/>
                    </a:lnTo>
                    <a:lnTo>
                      <a:pt x="74" y="30"/>
                    </a:lnTo>
                    <a:lnTo>
                      <a:pt x="77" y="28"/>
                    </a:lnTo>
                    <a:lnTo>
                      <a:pt x="80" y="26"/>
                    </a:lnTo>
                    <a:lnTo>
                      <a:pt x="85" y="25"/>
                    </a:lnTo>
                    <a:lnTo>
                      <a:pt x="90" y="24"/>
                    </a:lnTo>
                    <a:lnTo>
                      <a:pt x="96" y="24"/>
                    </a:lnTo>
                    <a:lnTo>
                      <a:pt x="109" y="24"/>
                    </a:lnTo>
                    <a:lnTo>
                      <a:pt x="122" y="23"/>
                    </a:lnTo>
                    <a:lnTo>
                      <a:pt x="133" y="21"/>
                    </a:lnTo>
                    <a:lnTo>
                      <a:pt x="144" y="19"/>
                    </a:lnTo>
                    <a:lnTo>
                      <a:pt x="155" y="16"/>
                    </a:lnTo>
                    <a:lnTo>
                      <a:pt x="165" y="12"/>
                    </a:lnTo>
                    <a:lnTo>
                      <a:pt x="174" y="8"/>
                    </a:lnTo>
                    <a:lnTo>
                      <a:pt x="183" y="3"/>
                    </a:lnTo>
                    <a:lnTo>
                      <a:pt x="186" y="1"/>
                    </a:lnTo>
                    <a:lnTo>
                      <a:pt x="191" y="0"/>
                    </a:lnTo>
                    <a:lnTo>
                      <a:pt x="194" y="1"/>
                    </a:lnTo>
                    <a:lnTo>
                      <a:pt x="197" y="2"/>
                    </a:lnTo>
                    <a:lnTo>
                      <a:pt x="198" y="5"/>
                    </a:lnTo>
                    <a:lnTo>
                      <a:pt x="199" y="8"/>
                    </a:lnTo>
                    <a:lnTo>
                      <a:pt x="83" y="395"/>
                    </a:lnTo>
                    <a:lnTo>
                      <a:pt x="92" y="379"/>
                    </a:lnTo>
                    <a:lnTo>
                      <a:pt x="102" y="363"/>
                    </a:lnTo>
                    <a:lnTo>
                      <a:pt x="113" y="348"/>
                    </a:lnTo>
                    <a:lnTo>
                      <a:pt x="124" y="333"/>
                    </a:lnTo>
                    <a:lnTo>
                      <a:pt x="136" y="318"/>
                    </a:lnTo>
                    <a:lnTo>
                      <a:pt x="149" y="302"/>
                    </a:lnTo>
                    <a:lnTo>
                      <a:pt x="162" y="287"/>
                    </a:lnTo>
                    <a:lnTo>
                      <a:pt x="176" y="273"/>
                    </a:lnTo>
                    <a:lnTo>
                      <a:pt x="194" y="257"/>
                    </a:lnTo>
                    <a:lnTo>
                      <a:pt x="211" y="242"/>
                    </a:lnTo>
                    <a:lnTo>
                      <a:pt x="228" y="230"/>
                    </a:lnTo>
                    <a:lnTo>
                      <a:pt x="245" y="220"/>
                    </a:lnTo>
                    <a:lnTo>
                      <a:pt x="260" y="213"/>
                    </a:lnTo>
                    <a:lnTo>
                      <a:pt x="275" y="207"/>
                    </a:lnTo>
                    <a:lnTo>
                      <a:pt x="283" y="205"/>
                    </a:lnTo>
                    <a:lnTo>
                      <a:pt x="290" y="204"/>
                    </a:lnTo>
                    <a:lnTo>
                      <a:pt x="297" y="203"/>
                    </a:lnTo>
                    <a:lnTo>
                      <a:pt x="304" y="203"/>
                    </a:lnTo>
                    <a:lnTo>
                      <a:pt x="314" y="203"/>
                    </a:lnTo>
                    <a:lnTo>
                      <a:pt x="324" y="205"/>
                    </a:lnTo>
                    <a:lnTo>
                      <a:pt x="333" y="208"/>
                    </a:lnTo>
                    <a:lnTo>
                      <a:pt x="342" y="212"/>
                    </a:lnTo>
                    <a:lnTo>
                      <a:pt x="350" y="217"/>
                    </a:lnTo>
                    <a:lnTo>
                      <a:pt x="357" y="223"/>
                    </a:lnTo>
                    <a:lnTo>
                      <a:pt x="364" y="231"/>
                    </a:lnTo>
                    <a:lnTo>
                      <a:pt x="370" y="239"/>
                    </a:lnTo>
                    <a:lnTo>
                      <a:pt x="375" y="247"/>
                    </a:lnTo>
                    <a:lnTo>
                      <a:pt x="379" y="256"/>
                    </a:lnTo>
                    <a:lnTo>
                      <a:pt x="382" y="264"/>
                    </a:lnTo>
                    <a:lnTo>
                      <a:pt x="385" y="274"/>
                    </a:lnTo>
                    <a:lnTo>
                      <a:pt x="387" y="283"/>
                    </a:lnTo>
                    <a:lnTo>
                      <a:pt x="389" y="294"/>
                    </a:lnTo>
                    <a:lnTo>
                      <a:pt x="389" y="304"/>
                    </a:lnTo>
                    <a:lnTo>
                      <a:pt x="390" y="316"/>
                    </a:lnTo>
                    <a:lnTo>
                      <a:pt x="389" y="329"/>
                    </a:lnTo>
                    <a:lnTo>
                      <a:pt x="388" y="343"/>
                    </a:lnTo>
                    <a:lnTo>
                      <a:pt x="387" y="356"/>
                    </a:lnTo>
                    <a:lnTo>
                      <a:pt x="384" y="369"/>
                    </a:lnTo>
                    <a:lnTo>
                      <a:pt x="381" y="381"/>
                    </a:lnTo>
                    <a:lnTo>
                      <a:pt x="378" y="394"/>
                    </a:lnTo>
                    <a:lnTo>
                      <a:pt x="374" y="406"/>
                    </a:lnTo>
                    <a:lnTo>
                      <a:pt x="369" y="419"/>
                    </a:lnTo>
                    <a:lnTo>
                      <a:pt x="363" y="431"/>
                    </a:lnTo>
                    <a:lnTo>
                      <a:pt x="357" y="444"/>
                    </a:lnTo>
                    <a:lnTo>
                      <a:pt x="350" y="455"/>
                    </a:lnTo>
                    <a:lnTo>
                      <a:pt x="342" y="467"/>
                    </a:lnTo>
                    <a:lnTo>
                      <a:pt x="334" y="479"/>
                    </a:lnTo>
                    <a:lnTo>
                      <a:pt x="325" y="490"/>
                    </a:lnTo>
                    <a:lnTo>
                      <a:pt x="315" y="501"/>
                    </a:lnTo>
                    <a:lnTo>
                      <a:pt x="305" y="512"/>
                    </a:lnTo>
                    <a:lnTo>
                      <a:pt x="295" y="523"/>
                    </a:lnTo>
                    <a:lnTo>
                      <a:pt x="284" y="532"/>
                    </a:lnTo>
                    <a:lnTo>
                      <a:pt x="273" y="542"/>
                    </a:lnTo>
                    <a:lnTo>
                      <a:pt x="262" y="550"/>
                    </a:lnTo>
                    <a:lnTo>
                      <a:pt x="250" y="558"/>
                    </a:lnTo>
                    <a:lnTo>
                      <a:pt x="238" y="565"/>
                    </a:lnTo>
                    <a:lnTo>
                      <a:pt x="226" y="573"/>
                    </a:lnTo>
                    <a:lnTo>
                      <a:pt x="214" y="578"/>
                    </a:lnTo>
                    <a:lnTo>
                      <a:pt x="202" y="584"/>
                    </a:lnTo>
                    <a:lnTo>
                      <a:pt x="190" y="588"/>
                    </a:lnTo>
                    <a:lnTo>
                      <a:pt x="177" y="592"/>
                    </a:lnTo>
                    <a:lnTo>
                      <a:pt x="165" y="595"/>
                    </a:lnTo>
                    <a:lnTo>
                      <a:pt x="152" y="597"/>
                    </a:lnTo>
                    <a:lnTo>
                      <a:pt x="139" y="599"/>
                    </a:lnTo>
                    <a:lnTo>
                      <a:pt x="126" y="600"/>
                    </a:lnTo>
                    <a:lnTo>
                      <a:pt x="113" y="600"/>
                    </a:lnTo>
                    <a:lnTo>
                      <a:pt x="100" y="600"/>
                    </a:lnTo>
                    <a:lnTo>
                      <a:pt x="89" y="599"/>
                    </a:lnTo>
                    <a:lnTo>
                      <a:pt x="78" y="597"/>
                    </a:lnTo>
                    <a:lnTo>
                      <a:pt x="68" y="594"/>
                    </a:lnTo>
                    <a:lnTo>
                      <a:pt x="58" y="591"/>
                    </a:lnTo>
                    <a:lnTo>
                      <a:pt x="48" y="587"/>
                    </a:lnTo>
                    <a:lnTo>
                      <a:pt x="40" y="582"/>
                    </a:lnTo>
                    <a:lnTo>
                      <a:pt x="32" y="577"/>
                    </a:lnTo>
                    <a:lnTo>
                      <a:pt x="25" y="570"/>
                    </a:lnTo>
                    <a:lnTo>
                      <a:pt x="18" y="562"/>
                    </a:lnTo>
                    <a:lnTo>
                      <a:pt x="13" y="553"/>
                    </a:lnTo>
                    <a:lnTo>
                      <a:pt x="8" y="544"/>
                    </a:lnTo>
                    <a:lnTo>
                      <a:pt x="5" y="535"/>
                    </a:lnTo>
                    <a:lnTo>
                      <a:pt x="2" y="525"/>
                    </a:lnTo>
                    <a:lnTo>
                      <a:pt x="1" y="513"/>
                    </a:lnTo>
                    <a:lnTo>
                      <a:pt x="0" y="502"/>
                    </a:lnTo>
                    <a:lnTo>
                      <a:pt x="2" y="486"/>
                    </a:lnTo>
                    <a:lnTo>
                      <a:pt x="6" y="464"/>
                    </a:lnTo>
                    <a:lnTo>
                      <a:pt x="13" y="435"/>
                    </a:lnTo>
                    <a:lnTo>
                      <a:pt x="23" y="402"/>
                    </a:lnTo>
                    <a:close/>
                    <a:moveTo>
                      <a:pt x="327" y="316"/>
                    </a:moveTo>
                    <a:lnTo>
                      <a:pt x="326" y="298"/>
                    </a:lnTo>
                    <a:lnTo>
                      <a:pt x="324" y="283"/>
                    </a:lnTo>
                    <a:lnTo>
                      <a:pt x="323" y="276"/>
                    </a:lnTo>
                    <a:lnTo>
                      <a:pt x="321" y="270"/>
                    </a:lnTo>
                    <a:lnTo>
                      <a:pt x="318" y="264"/>
                    </a:lnTo>
                    <a:lnTo>
                      <a:pt x="315" y="260"/>
                    </a:lnTo>
                    <a:lnTo>
                      <a:pt x="312" y="255"/>
                    </a:lnTo>
                    <a:lnTo>
                      <a:pt x="309" y="252"/>
                    </a:lnTo>
                    <a:lnTo>
                      <a:pt x="305" y="248"/>
                    </a:lnTo>
                    <a:lnTo>
                      <a:pt x="301" y="246"/>
                    </a:lnTo>
                    <a:lnTo>
                      <a:pt x="296" y="244"/>
                    </a:lnTo>
                    <a:lnTo>
                      <a:pt x="291" y="242"/>
                    </a:lnTo>
                    <a:lnTo>
                      <a:pt x="286" y="241"/>
                    </a:lnTo>
                    <a:lnTo>
                      <a:pt x="280" y="241"/>
                    </a:lnTo>
                    <a:lnTo>
                      <a:pt x="272" y="242"/>
                    </a:lnTo>
                    <a:lnTo>
                      <a:pt x="264" y="243"/>
                    </a:lnTo>
                    <a:lnTo>
                      <a:pt x="256" y="245"/>
                    </a:lnTo>
                    <a:lnTo>
                      <a:pt x="248" y="248"/>
                    </a:lnTo>
                    <a:lnTo>
                      <a:pt x="238" y="252"/>
                    </a:lnTo>
                    <a:lnTo>
                      <a:pt x="229" y="257"/>
                    </a:lnTo>
                    <a:lnTo>
                      <a:pt x="220" y="263"/>
                    </a:lnTo>
                    <a:lnTo>
                      <a:pt x="211" y="270"/>
                    </a:lnTo>
                    <a:lnTo>
                      <a:pt x="202" y="277"/>
                    </a:lnTo>
                    <a:lnTo>
                      <a:pt x="192" y="286"/>
                    </a:lnTo>
                    <a:lnTo>
                      <a:pt x="183" y="295"/>
                    </a:lnTo>
                    <a:lnTo>
                      <a:pt x="173" y="305"/>
                    </a:lnTo>
                    <a:lnTo>
                      <a:pt x="152" y="330"/>
                    </a:lnTo>
                    <a:lnTo>
                      <a:pt x="131" y="357"/>
                    </a:lnTo>
                    <a:lnTo>
                      <a:pt x="112" y="383"/>
                    </a:lnTo>
                    <a:lnTo>
                      <a:pt x="95" y="408"/>
                    </a:lnTo>
                    <a:lnTo>
                      <a:pt x="81" y="432"/>
                    </a:lnTo>
                    <a:lnTo>
                      <a:pt x="69" y="456"/>
                    </a:lnTo>
                    <a:lnTo>
                      <a:pt x="60" y="477"/>
                    </a:lnTo>
                    <a:lnTo>
                      <a:pt x="53" y="496"/>
                    </a:lnTo>
                    <a:lnTo>
                      <a:pt x="51" y="506"/>
                    </a:lnTo>
                    <a:lnTo>
                      <a:pt x="49" y="515"/>
                    </a:lnTo>
                    <a:lnTo>
                      <a:pt x="48" y="523"/>
                    </a:lnTo>
                    <a:lnTo>
                      <a:pt x="48" y="531"/>
                    </a:lnTo>
                    <a:lnTo>
                      <a:pt x="48" y="538"/>
                    </a:lnTo>
                    <a:lnTo>
                      <a:pt x="49" y="544"/>
                    </a:lnTo>
                    <a:lnTo>
                      <a:pt x="50" y="550"/>
                    </a:lnTo>
                    <a:lnTo>
                      <a:pt x="52" y="555"/>
                    </a:lnTo>
                    <a:lnTo>
                      <a:pt x="55" y="560"/>
                    </a:lnTo>
                    <a:lnTo>
                      <a:pt x="58" y="564"/>
                    </a:lnTo>
                    <a:lnTo>
                      <a:pt x="61" y="569"/>
                    </a:lnTo>
                    <a:lnTo>
                      <a:pt x="64" y="573"/>
                    </a:lnTo>
                    <a:lnTo>
                      <a:pt x="68" y="576"/>
                    </a:lnTo>
                    <a:lnTo>
                      <a:pt x="73" y="579"/>
                    </a:lnTo>
                    <a:lnTo>
                      <a:pt x="78" y="581"/>
                    </a:lnTo>
                    <a:lnTo>
                      <a:pt x="84" y="583"/>
                    </a:lnTo>
                    <a:lnTo>
                      <a:pt x="97" y="585"/>
                    </a:lnTo>
                    <a:lnTo>
                      <a:pt x="111" y="586"/>
                    </a:lnTo>
                    <a:lnTo>
                      <a:pt x="121" y="586"/>
                    </a:lnTo>
                    <a:lnTo>
                      <a:pt x="131" y="585"/>
                    </a:lnTo>
                    <a:lnTo>
                      <a:pt x="140" y="583"/>
                    </a:lnTo>
                    <a:lnTo>
                      <a:pt x="150" y="580"/>
                    </a:lnTo>
                    <a:lnTo>
                      <a:pt x="160" y="577"/>
                    </a:lnTo>
                    <a:lnTo>
                      <a:pt x="169" y="573"/>
                    </a:lnTo>
                    <a:lnTo>
                      <a:pt x="178" y="568"/>
                    </a:lnTo>
                    <a:lnTo>
                      <a:pt x="188" y="561"/>
                    </a:lnTo>
                    <a:lnTo>
                      <a:pt x="197" y="555"/>
                    </a:lnTo>
                    <a:lnTo>
                      <a:pt x="206" y="547"/>
                    </a:lnTo>
                    <a:lnTo>
                      <a:pt x="216" y="539"/>
                    </a:lnTo>
                    <a:lnTo>
                      <a:pt x="225" y="531"/>
                    </a:lnTo>
                    <a:lnTo>
                      <a:pt x="234" y="521"/>
                    </a:lnTo>
                    <a:lnTo>
                      <a:pt x="244" y="511"/>
                    </a:lnTo>
                    <a:lnTo>
                      <a:pt x="253" y="500"/>
                    </a:lnTo>
                    <a:lnTo>
                      <a:pt x="262" y="488"/>
                    </a:lnTo>
                    <a:lnTo>
                      <a:pt x="277" y="466"/>
                    </a:lnTo>
                    <a:lnTo>
                      <a:pt x="290" y="444"/>
                    </a:lnTo>
                    <a:lnTo>
                      <a:pt x="302" y="421"/>
                    </a:lnTo>
                    <a:lnTo>
                      <a:pt x="311" y="400"/>
                    </a:lnTo>
                    <a:lnTo>
                      <a:pt x="318" y="378"/>
                    </a:lnTo>
                    <a:lnTo>
                      <a:pt x="323" y="357"/>
                    </a:lnTo>
                    <a:lnTo>
                      <a:pt x="326" y="336"/>
                    </a:lnTo>
                    <a:lnTo>
                      <a:pt x="327" y="31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73" name="Freeform 89"/>
              <p:cNvSpPr>
                <a:spLocks/>
              </p:cNvSpPr>
              <p:nvPr userDrawn="1"/>
            </p:nvSpPr>
            <p:spPr bwMode="auto">
              <a:xfrm>
                <a:off x="4112" y="2400"/>
                <a:ext cx="33" cy="114"/>
              </a:xfrm>
              <a:custGeom>
                <a:avLst/>
                <a:gdLst>
                  <a:gd name="T0" fmla="*/ 3 w 221"/>
                  <a:gd name="T1" fmla="*/ 4 h 600"/>
                  <a:gd name="T2" fmla="*/ 3 w 221"/>
                  <a:gd name="T3" fmla="*/ 3 h 600"/>
                  <a:gd name="T4" fmla="*/ 3 w 221"/>
                  <a:gd name="T5" fmla="*/ 3 h 600"/>
                  <a:gd name="T6" fmla="*/ 3 w 221"/>
                  <a:gd name="T7" fmla="*/ 2 h 600"/>
                  <a:gd name="T8" fmla="*/ 3 w 221"/>
                  <a:gd name="T9" fmla="*/ 2 h 600"/>
                  <a:gd name="T10" fmla="*/ 3 w 221"/>
                  <a:gd name="T11" fmla="*/ 2 h 600"/>
                  <a:gd name="T12" fmla="*/ 2 w 221"/>
                  <a:gd name="T13" fmla="*/ 2 h 600"/>
                  <a:gd name="T14" fmla="*/ 2 w 221"/>
                  <a:gd name="T15" fmla="*/ 2 h 600"/>
                  <a:gd name="T16" fmla="*/ 2 w 221"/>
                  <a:gd name="T17" fmla="*/ 2 h 600"/>
                  <a:gd name="T18" fmla="*/ 2 w 221"/>
                  <a:gd name="T19" fmla="*/ 2 h 600"/>
                  <a:gd name="T20" fmla="*/ 2 w 221"/>
                  <a:gd name="T21" fmla="*/ 2 h 600"/>
                  <a:gd name="T22" fmla="*/ 2 w 221"/>
                  <a:gd name="T23" fmla="*/ 1 h 600"/>
                  <a:gd name="T24" fmla="*/ 3 w 221"/>
                  <a:gd name="T25" fmla="*/ 1 h 600"/>
                  <a:gd name="T26" fmla="*/ 3 w 221"/>
                  <a:gd name="T27" fmla="*/ 1 h 600"/>
                  <a:gd name="T28" fmla="*/ 4 w 221"/>
                  <a:gd name="T29" fmla="*/ 1 h 600"/>
                  <a:gd name="T30" fmla="*/ 4 w 221"/>
                  <a:gd name="T31" fmla="*/ 0 h 600"/>
                  <a:gd name="T32" fmla="*/ 5 w 221"/>
                  <a:gd name="T33" fmla="*/ 0 h 600"/>
                  <a:gd name="T34" fmla="*/ 5 w 221"/>
                  <a:gd name="T35" fmla="*/ 0 h 600"/>
                  <a:gd name="T36" fmla="*/ 5 w 221"/>
                  <a:gd name="T37" fmla="*/ 0 h 600"/>
                  <a:gd name="T38" fmla="*/ 5 w 221"/>
                  <a:gd name="T39" fmla="*/ 1 h 600"/>
                  <a:gd name="T40" fmla="*/ 2 w 221"/>
                  <a:gd name="T41" fmla="*/ 18 h 600"/>
                  <a:gd name="T42" fmla="*/ 1 w 221"/>
                  <a:gd name="T43" fmla="*/ 19 h 600"/>
                  <a:gd name="T44" fmla="*/ 1 w 221"/>
                  <a:gd name="T45" fmla="*/ 19 h 600"/>
                  <a:gd name="T46" fmla="*/ 1 w 221"/>
                  <a:gd name="T47" fmla="*/ 20 h 600"/>
                  <a:gd name="T48" fmla="*/ 1 w 221"/>
                  <a:gd name="T49" fmla="*/ 20 h 600"/>
                  <a:gd name="T50" fmla="*/ 2 w 221"/>
                  <a:gd name="T51" fmla="*/ 20 h 600"/>
                  <a:gd name="T52" fmla="*/ 2 w 221"/>
                  <a:gd name="T53" fmla="*/ 20 h 600"/>
                  <a:gd name="T54" fmla="*/ 2 w 221"/>
                  <a:gd name="T55" fmla="*/ 20 h 600"/>
                  <a:gd name="T56" fmla="*/ 3 w 221"/>
                  <a:gd name="T57" fmla="*/ 19 h 600"/>
                  <a:gd name="T58" fmla="*/ 3 w 221"/>
                  <a:gd name="T59" fmla="*/ 18 h 600"/>
                  <a:gd name="T60" fmla="*/ 3 w 221"/>
                  <a:gd name="T61" fmla="*/ 17 h 600"/>
                  <a:gd name="T62" fmla="*/ 3 w 221"/>
                  <a:gd name="T63" fmla="*/ 17 h 600"/>
                  <a:gd name="T64" fmla="*/ 4 w 221"/>
                  <a:gd name="T65" fmla="*/ 17 h 600"/>
                  <a:gd name="T66" fmla="*/ 4 w 221"/>
                  <a:gd name="T67" fmla="*/ 17 h 600"/>
                  <a:gd name="T68" fmla="*/ 4 w 221"/>
                  <a:gd name="T69" fmla="*/ 17 h 600"/>
                  <a:gd name="T70" fmla="*/ 4 w 221"/>
                  <a:gd name="T71" fmla="*/ 17 h 600"/>
                  <a:gd name="T72" fmla="*/ 3 w 221"/>
                  <a:gd name="T73" fmla="*/ 18 h 600"/>
                  <a:gd name="T74" fmla="*/ 3 w 221"/>
                  <a:gd name="T75" fmla="*/ 19 h 600"/>
                  <a:gd name="T76" fmla="*/ 2 w 221"/>
                  <a:gd name="T77" fmla="*/ 20 h 600"/>
                  <a:gd name="T78" fmla="*/ 2 w 221"/>
                  <a:gd name="T79" fmla="*/ 21 h 600"/>
                  <a:gd name="T80" fmla="*/ 1 w 221"/>
                  <a:gd name="T81" fmla="*/ 21 h 600"/>
                  <a:gd name="T82" fmla="*/ 1 w 221"/>
                  <a:gd name="T83" fmla="*/ 22 h 600"/>
                  <a:gd name="T84" fmla="*/ 1 w 221"/>
                  <a:gd name="T85" fmla="*/ 22 h 600"/>
                  <a:gd name="T86" fmla="*/ 0 w 221"/>
                  <a:gd name="T87" fmla="*/ 22 h 600"/>
                  <a:gd name="T88" fmla="*/ 0 w 221"/>
                  <a:gd name="T89" fmla="*/ 21 h 600"/>
                  <a:gd name="T90" fmla="*/ 0 w 221"/>
                  <a:gd name="T91" fmla="*/ 21 h 600"/>
                  <a:gd name="T92" fmla="*/ 0 w 221"/>
                  <a:gd name="T93" fmla="*/ 21 h 600"/>
                  <a:gd name="T94" fmla="*/ 0 w 221"/>
                  <a:gd name="T95" fmla="*/ 19 h 600"/>
                  <a:gd name="T96" fmla="*/ 0 w 221"/>
                  <a:gd name="T97" fmla="*/ 18 h 6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21" h="600">
                    <a:moveTo>
                      <a:pt x="16" y="492"/>
                    </a:moveTo>
                    <a:lnTo>
                      <a:pt x="132" y="111"/>
                    </a:lnTo>
                    <a:lnTo>
                      <a:pt x="136" y="99"/>
                    </a:lnTo>
                    <a:lnTo>
                      <a:pt x="138" y="89"/>
                    </a:lnTo>
                    <a:lnTo>
                      <a:pt x="140" y="81"/>
                    </a:lnTo>
                    <a:lnTo>
                      <a:pt x="140" y="76"/>
                    </a:lnTo>
                    <a:lnTo>
                      <a:pt x="140" y="71"/>
                    </a:lnTo>
                    <a:lnTo>
                      <a:pt x="138" y="67"/>
                    </a:lnTo>
                    <a:lnTo>
                      <a:pt x="136" y="62"/>
                    </a:lnTo>
                    <a:lnTo>
                      <a:pt x="132" y="59"/>
                    </a:lnTo>
                    <a:lnTo>
                      <a:pt x="127" y="57"/>
                    </a:lnTo>
                    <a:lnTo>
                      <a:pt x="122" y="55"/>
                    </a:lnTo>
                    <a:lnTo>
                      <a:pt x="115" y="54"/>
                    </a:lnTo>
                    <a:lnTo>
                      <a:pt x="108" y="54"/>
                    </a:lnTo>
                    <a:lnTo>
                      <a:pt x="94" y="54"/>
                    </a:lnTo>
                    <a:lnTo>
                      <a:pt x="90" y="54"/>
                    </a:lnTo>
                    <a:lnTo>
                      <a:pt x="87" y="52"/>
                    </a:lnTo>
                    <a:lnTo>
                      <a:pt x="85" y="50"/>
                    </a:lnTo>
                    <a:lnTo>
                      <a:pt x="84" y="45"/>
                    </a:lnTo>
                    <a:lnTo>
                      <a:pt x="85" y="43"/>
                    </a:lnTo>
                    <a:lnTo>
                      <a:pt x="86" y="41"/>
                    </a:lnTo>
                    <a:lnTo>
                      <a:pt x="88" y="40"/>
                    </a:lnTo>
                    <a:lnTo>
                      <a:pt x="90" y="38"/>
                    </a:lnTo>
                    <a:lnTo>
                      <a:pt x="98" y="36"/>
                    </a:lnTo>
                    <a:lnTo>
                      <a:pt x="109" y="35"/>
                    </a:lnTo>
                    <a:lnTo>
                      <a:pt x="123" y="34"/>
                    </a:lnTo>
                    <a:lnTo>
                      <a:pt x="137" y="32"/>
                    </a:lnTo>
                    <a:lnTo>
                      <a:pt x="149" y="30"/>
                    </a:lnTo>
                    <a:lnTo>
                      <a:pt x="162" y="26"/>
                    </a:lnTo>
                    <a:lnTo>
                      <a:pt x="174" y="22"/>
                    </a:lnTo>
                    <a:lnTo>
                      <a:pt x="185" y="16"/>
                    </a:lnTo>
                    <a:lnTo>
                      <a:pt x="196" y="10"/>
                    </a:lnTo>
                    <a:lnTo>
                      <a:pt x="207" y="3"/>
                    </a:lnTo>
                    <a:lnTo>
                      <a:pt x="212" y="1"/>
                    </a:lnTo>
                    <a:lnTo>
                      <a:pt x="214" y="0"/>
                    </a:lnTo>
                    <a:lnTo>
                      <a:pt x="217" y="0"/>
                    </a:lnTo>
                    <a:lnTo>
                      <a:pt x="219" y="2"/>
                    </a:lnTo>
                    <a:lnTo>
                      <a:pt x="221" y="4"/>
                    </a:lnTo>
                    <a:lnTo>
                      <a:pt x="221" y="7"/>
                    </a:lnTo>
                    <a:lnTo>
                      <a:pt x="220" y="14"/>
                    </a:lnTo>
                    <a:lnTo>
                      <a:pt x="216" y="28"/>
                    </a:lnTo>
                    <a:lnTo>
                      <a:pt x="72" y="500"/>
                    </a:lnTo>
                    <a:lnTo>
                      <a:pt x="68" y="513"/>
                    </a:lnTo>
                    <a:lnTo>
                      <a:pt x="65" y="522"/>
                    </a:lnTo>
                    <a:lnTo>
                      <a:pt x="64" y="529"/>
                    </a:lnTo>
                    <a:lnTo>
                      <a:pt x="63" y="534"/>
                    </a:lnTo>
                    <a:lnTo>
                      <a:pt x="64" y="540"/>
                    </a:lnTo>
                    <a:lnTo>
                      <a:pt x="66" y="545"/>
                    </a:lnTo>
                    <a:lnTo>
                      <a:pt x="68" y="546"/>
                    </a:lnTo>
                    <a:lnTo>
                      <a:pt x="70" y="547"/>
                    </a:lnTo>
                    <a:lnTo>
                      <a:pt x="72" y="548"/>
                    </a:lnTo>
                    <a:lnTo>
                      <a:pt x="75" y="548"/>
                    </a:lnTo>
                    <a:lnTo>
                      <a:pt x="79" y="548"/>
                    </a:lnTo>
                    <a:lnTo>
                      <a:pt x="83" y="546"/>
                    </a:lnTo>
                    <a:lnTo>
                      <a:pt x="87" y="544"/>
                    </a:lnTo>
                    <a:lnTo>
                      <a:pt x="92" y="540"/>
                    </a:lnTo>
                    <a:lnTo>
                      <a:pt x="103" y="530"/>
                    </a:lnTo>
                    <a:lnTo>
                      <a:pt x="115" y="516"/>
                    </a:lnTo>
                    <a:lnTo>
                      <a:pt x="126" y="503"/>
                    </a:lnTo>
                    <a:lnTo>
                      <a:pt x="135" y="492"/>
                    </a:lnTo>
                    <a:lnTo>
                      <a:pt x="142" y="481"/>
                    </a:lnTo>
                    <a:lnTo>
                      <a:pt x="148" y="472"/>
                    </a:lnTo>
                    <a:lnTo>
                      <a:pt x="151" y="467"/>
                    </a:lnTo>
                    <a:lnTo>
                      <a:pt x="154" y="464"/>
                    </a:lnTo>
                    <a:lnTo>
                      <a:pt x="157" y="462"/>
                    </a:lnTo>
                    <a:lnTo>
                      <a:pt x="160" y="461"/>
                    </a:lnTo>
                    <a:lnTo>
                      <a:pt x="162" y="461"/>
                    </a:lnTo>
                    <a:lnTo>
                      <a:pt x="164" y="462"/>
                    </a:lnTo>
                    <a:lnTo>
                      <a:pt x="165" y="464"/>
                    </a:lnTo>
                    <a:lnTo>
                      <a:pt x="165" y="467"/>
                    </a:lnTo>
                    <a:lnTo>
                      <a:pt x="164" y="471"/>
                    </a:lnTo>
                    <a:lnTo>
                      <a:pt x="163" y="476"/>
                    </a:lnTo>
                    <a:lnTo>
                      <a:pt x="160" y="482"/>
                    </a:lnTo>
                    <a:lnTo>
                      <a:pt x="156" y="489"/>
                    </a:lnTo>
                    <a:lnTo>
                      <a:pt x="145" y="506"/>
                    </a:lnTo>
                    <a:lnTo>
                      <a:pt x="130" y="526"/>
                    </a:lnTo>
                    <a:lnTo>
                      <a:pt x="115" y="543"/>
                    </a:lnTo>
                    <a:lnTo>
                      <a:pt x="101" y="558"/>
                    </a:lnTo>
                    <a:lnTo>
                      <a:pt x="88" y="572"/>
                    </a:lnTo>
                    <a:lnTo>
                      <a:pt x="74" y="582"/>
                    </a:lnTo>
                    <a:lnTo>
                      <a:pt x="62" y="590"/>
                    </a:lnTo>
                    <a:lnTo>
                      <a:pt x="50" y="596"/>
                    </a:lnTo>
                    <a:lnTo>
                      <a:pt x="44" y="598"/>
                    </a:lnTo>
                    <a:lnTo>
                      <a:pt x="38" y="599"/>
                    </a:lnTo>
                    <a:lnTo>
                      <a:pt x="33" y="600"/>
                    </a:lnTo>
                    <a:lnTo>
                      <a:pt x="27" y="600"/>
                    </a:lnTo>
                    <a:lnTo>
                      <a:pt x="21" y="600"/>
                    </a:lnTo>
                    <a:lnTo>
                      <a:pt x="16" y="598"/>
                    </a:lnTo>
                    <a:lnTo>
                      <a:pt x="10" y="596"/>
                    </a:lnTo>
                    <a:lnTo>
                      <a:pt x="6" y="592"/>
                    </a:lnTo>
                    <a:lnTo>
                      <a:pt x="4" y="587"/>
                    </a:lnTo>
                    <a:lnTo>
                      <a:pt x="2" y="582"/>
                    </a:lnTo>
                    <a:lnTo>
                      <a:pt x="0" y="575"/>
                    </a:lnTo>
                    <a:lnTo>
                      <a:pt x="0" y="566"/>
                    </a:lnTo>
                    <a:lnTo>
                      <a:pt x="1" y="553"/>
                    </a:lnTo>
                    <a:lnTo>
                      <a:pt x="4" y="536"/>
                    </a:lnTo>
                    <a:lnTo>
                      <a:pt x="8" y="516"/>
                    </a:lnTo>
                    <a:lnTo>
                      <a:pt x="16" y="49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74" name="Freeform 90"/>
              <p:cNvSpPr>
                <a:spLocks noEditPoints="1"/>
              </p:cNvSpPr>
              <p:nvPr userDrawn="1"/>
            </p:nvSpPr>
            <p:spPr bwMode="auto">
              <a:xfrm>
                <a:off x="4120" y="2412"/>
                <a:ext cx="60" cy="138"/>
              </a:xfrm>
              <a:custGeom>
                <a:avLst/>
                <a:gdLst>
                  <a:gd name="T0" fmla="*/ 5 w 388"/>
                  <a:gd name="T1" fmla="*/ 21 h 725"/>
                  <a:gd name="T2" fmla="*/ 5 w 388"/>
                  <a:gd name="T3" fmla="*/ 23 h 725"/>
                  <a:gd name="T4" fmla="*/ 4 w 388"/>
                  <a:gd name="T5" fmla="*/ 24 h 725"/>
                  <a:gd name="T6" fmla="*/ 3 w 388"/>
                  <a:gd name="T7" fmla="*/ 25 h 725"/>
                  <a:gd name="T8" fmla="*/ 2 w 388"/>
                  <a:gd name="T9" fmla="*/ 26 h 725"/>
                  <a:gd name="T10" fmla="*/ 2 w 388"/>
                  <a:gd name="T11" fmla="*/ 26 h 725"/>
                  <a:gd name="T12" fmla="*/ 1 w 388"/>
                  <a:gd name="T13" fmla="*/ 26 h 725"/>
                  <a:gd name="T14" fmla="*/ 0 w 388"/>
                  <a:gd name="T15" fmla="*/ 26 h 725"/>
                  <a:gd name="T16" fmla="*/ 0 w 388"/>
                  <a:gd name="T17" fmla="*/ 25 h 725"/>
                  <a:gd name="T18" fmla="*/ 0 w 388"/>
                  <a:gd name="T19" fmla="*/ 25 h 725"/>
                  <a:gd name="T20" fmla="*/ 0 w 388"/>
                  <a:gd name="T21" fmla="*/ 24 h 725"/>
                  <a:gd name="T22" fmla="*/ 0 w 388"/>
                  <a:gd name="T23" fmla="*/ 24 h 725"/>
                  <a:gd name="T24" fmla="*/ 1 w 388"/>
                  <a:gd name="T25" fmla="*/ 24 h 725"/>
                  <a:gd name="T26" fmla="*/ 1 w 388"/>
                  <a:gd name="T27" fmla="*/ 24 h 725"/>
                  <a:gd name="T28" fmla="*/ 2 w 388"/>
                  <a:gd name="T29" fmla="*/ 25 h 725"/>
                  <a:gd name="T30" fmla="*/ 2 w 388"/>
                  <a:gd name="T31" fmla="*/ 25 h 725"/>
                  <a:gd name="T32" fmla="*/ 2 w 388"/>
                  <a:gd name="T33" fmla="*/ 26 h 725"/>
                  <a:gd name="T34" fmla="*/ 2 w 388"/>
                  <a:gd name="T35" fmla="*/ 26 h 725"/>
                  <a:gd name="T36" fmla="*/ 3 w 388"/>
                  <a:gd name="T37" fmla="*/ 25 h 725"/>
                  <a:gd name="T38" fmla="*/ 3 w 388"/>
                  <a:gd name="T39" fmla="*/ 25 h 725"/>
                  <a:gd name="T40" fmla="*/ 3 w 388"/>
                  <a:gd name="T41" fmla="*/ 24 h 725"/>
                  <a:gd name="T42" fmla="*/ 7 w 388"/>
                  <a:gd name="T43" fmla="*/ 8 h 725"/>
                  <a:gd name="T44" fmla="*/ 7 w 388"/>
                  <a:gd name="T45" fmla="*/ 7 h 725"/>
                  <a:gd name="T46" fmla="*/ 6 w 388"/>
                  <a:gd name="T47" fmla="*/ 7 h 725"/>
                  <a:gd name="T48" fmla="*/ 6 w 388"/>
                  <a:gd name="T49" fmla="*/ 7 h 725"/>
                  <a:gd name="T50" fmla="*/ 6 w 388"/>
                  <a:gd name="T51" fmla="*/ 8 h 725"/>
                  <a:gd name="T52" fmla="*/ 5 w 388"/>
                  <a:gd name="T53" fmla="*/ 9 h 725"/>
                  <a:gd name="T54" fmla="*/ 4 w 388"/>
                  <a:gd name="T55" fmla="*/ 10 h 725"/>
                  <a:gd name="T56" fmla="*/ 4 w 388"/>
                  <a:gd name="T57" fmla="*/ 9 h 725"/>
                  <a:gd name="T58" fmla="*/ 4 w 388"/>
                  <a:gd name="T59" fmla="*/ 9 h 725"/>
                  <a:gd name="T60" fmla="*/ 5 w 388"/>
                  <a:gd name="T61" fmla="*/ 7 h 725"/>
                  <a:gd name="T62" fmla="*/ 6 w 388"/>
                  <a:gd name="T63" fmla="*/ 6 h 725"/>
                  <a:gd name="T64" fmla="*/ 7 w 388"/>
                  <a:gd name="T65" fmla="*/ 5 h 725"/>
                  <a:gd name="T66" fmla="*/ 8 w 388"/>
                  <a:gd name="T67" fmla="*/ 5 h 725"/>
                  <a:gd name="T68" fmla="*/ 8 w 388"/>
                  <a:gd name="T69" fmla="*/ 5 h 725"/>
                  <a:gd name="T70" fmla="*/ 8 w 388"/>
                  <a:gd name="T71" fmla="*/ 6 h 725"/>
                  <a:gd name="T72" fmla="*/ 8 w 388"/>
                  <a:gd name="T73" fmla="*/ 7 h 725"/>
                  <a:gd name="T74" fmla="*/ 9 w 388"/>
                  <a:gd name="T75" fmla="*/ 1 h 725"/>
                  <a:gd name="T76" fmla="*/ 9 w 388"/>
                  <a:gd name="T77" fmla="*/ 2 h 725"/>
                  <a:gd name="T78" fmla="*/ 9 w 388"/>
                  <a:gd name="T79" fmla="*/ 3 h 725"/>
                  <a:gd name="T80" fmla="*/ 9 w 388"/>
                  <a:gd name="T81" fmla="*/ 3 h 725"/>
                  <a:gd name="T82" fmla="*/ 8 w 388"/>
                  <a:gd name="T83" fmla="*/ 3 h 725"/>
                  <a:gd name="T84" fmla="*/ 8 w 388"/>
                  <a:gd name="T85" fmla="*/ 3 h 725"/>
                  <a:gd name="T86" fmla="*/ 8 w 388"/>
                  <a:gd name="T87" fmla="*/ 2 h 725"/>
                  <a:gd name="T88" fmla="*/ 8 w 388"/>
                  <a:gd name="T89" fmla="*/ 2 h 725"/>
                  <a:gd name="T90" fmla="*/ 8 w 388"/>
                  <a:gd name="T91" fmla="*/ 1 h 725"/>
                  <a:gd name="T92" fmla="*/ 8 w 388"/>
                  <a:gd name="T93" fmla="*/ 0 h 725"/>
                  <a:gd name="T94" fmla="*/ 9 w 388"/>
                  <a:gd name="T95" fmla="*/ 0 h 725"/>
                  <a:gd name="T96" fmla="*/ 9 w 388"/>
                  <a:gd name="T97" fmla="*/ 0 h 725"/>
                  <a:gd name="T98" fmla="*/ 9 w 388"/>
                  <a:gd name="T99" fmla="*/ 1 h 7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88" h="725">
                    <a:moveTo>
                      <a:pt x="328" y="230"/>
                    </a:moveTo>
                    <a:lnTo>
                      <a:pt x="231" y="549"/>
                    </a:lnTo>
                    <a:lnTo>
                      <a:pt x="224" y="571"/>
                    </a:lnTo>
                    <a:lnTo>
                      <a:pt x="217" y="592"/>
                    </a:lnTo>
                    <a:lnTo>
                      <a:pt x="209" y="611"/>
                    </a:lnTo>
                    <a:lnTo>
                      <a:pt x="201" y="628"/>
                    </a:lnTo>
                    <a:lnTo>
                      <a:pt x="193" y="644"/>
                    </a:lnTo>
                    <a:lnTo>
                      <a:pt x="184" y="658"/>
                    </a:lnTo>
                    <a:lnTo>
                      <a:pt x="175" y="670"/>
                    </a:lnTo>
                    <a:lnTo>
                      <a:pt x="166" y="681"/>
                    </a:lnTo>
                    <a:lnTo>
                      <a:pt x="155" y="691"/>
                    </a:lnTo>
                    <a:lnTo>
                      <a:pt x="143" y="700"/>
                    </a:lnTo>
                    <a:lnTo>
                      <a:pt x="130" y="708"/>
                    </a:lnTo>
                    <a:lnTo>
                      <a:pt x="118" y="714"/>
                    </a:lnTo>
                    <a:lnTo>
                      <a:pt x="105" y="719"/>
                    </a:lnTo>
                    <a:lnTo>
                      <a:pt x="92" y="722"/>
                    </a:lnTo>
                    <a:lnTo>
                      <a:pt x="78" y="724"/>
                    </a:lnTo>
                    <a:lnTo>
                      <a:pt x="64" y="725"/>
                    </a:lnTo>
                    <a:lnTo>
                      <a:pt x="53" y="724"/>
                    </a:lnTo>
                    <a:lnTo>
                      <a:pt x="42" y="723"/>
                    </a:lnTo>
                    <a:lnTo>
                      <a:pt x="32" y="720"/>
                    </a:lnTo>
                    <a:lnTo>
                      <a:pt x="22" y="716"/>
                    </a:lnTo>
                    <a:lnTo>
                      <a:pt x="17" y="713"/>
                    </a:lnTo>
                    <a:lnTo>
                      <a:pt x="12" y="710"/>
                    </a:lnTo>
                    <a:lnTo>
                      <a:pt x="8" y="706"/>
                    </a:lnTo>
                    <a:lnTo>
                      <a:pt x="5" y="702"/>
                    </a:lnTo>
                    <a:lnTo>
                      <a:pt x="3" y="698"/>
                    </a:lnTo>
                    <a:lnTo>
                      <a:pt x="1" y="693"/>
                    </a:lnTo>
                    <a:lnTo>
                      <a:pt x="0" y="688"/>
                    </a:lnTo>
                    <a:lnTo>
                      <a:pt x="0" y="683"/>
                    </a:lnTo>
                    <a:lnTo>
                      <a:pt x="0" y="678"/>
                    </a:lnTo>
                    <a:lnTo>
                      <a:pt x="2" y="672"/>
                    </a:lnTo>
                    <a:lnTo>
                      <a:pt x="4" y="667"/>
                    </a:lnTo>
                    <a:lnTo>
                      <a:pt x="8" y="663"/>
                    </a:lnTo>
                    <a:lnTo>
                      <a:pt x="12" y="659"/>
                    </a:lnTo>
                    <a:lnTo>
                      <a:pt x="17" y="656"/>
                    </a:lnTo>
                    <a:lnTo>
                      <a:pt x="23" y="654"/>
                    </a:lnTo>
                    <a:lnTo>
                      <a:pt x="28" y="654"/>
                    </a:lnTo>
                    <a:lnTo>
                      <a:pt x="32" y="654"/>
                    </a:lnTo>
                    <a:lnTo>
                      <a:pt x="36" y="655"/>
                    </a:lnTo>
                    <a:lnTo>
                      <a:pt x="40" y="657"/>
                    </a:lnTo>
                    <a:lnTo>
                      <a:pt x="44" y="660"/>
                    </a:lnTo>
                    <a:lnTo>
                      <a:pt x="52" y="668"/>
                    </a:lnTo>
                    <a:lnTo>
                      <a:pt x="61" y="680"/>
                    </a:lnTo>
                    <a:lnTo>
                      <a:pt x="65" y="686"/>
                    </a:lnTo>
                    <a:lnTo>
                      <a:pt x="70" y="691"/>
                    </a:lnTo>
                    <a:lnTo>
                      <a:pt x="74" y="696"/>
                    </a:lnTo>
                    <a:lnTo>
                      <a:pt x="78" y="699"/>
                    </a:lnTo>
                    <a:lnTo>
                      <a:pt x="82" y="702"/>
                    </a:lnTo>
                    <a:lnTo>
                      <a:pt x="87" y="704"/>
                    </a:lnTo>
                    <a:lnTo>
                      <a:pt x="91" y="705"/>
                    </a:lnTo>
                    <a:lnTo>
                      <a:pt x="95" y="706"/>
                    </a:lnTo>
                    <a:lnTo>
                      <a:pt x="100" y="705"/>
                    </a:lnTo>
                    <a:lnTo>
                      <a:pt x="105" y="704"/>
                    </a:lnTo>
                    <a:lnTo>
                      <a:pt x="110" y="702"/>
                    </a:lnTo>
                    <a:lnTo>
                      <a:pt x="115" y="700"/>
                    </a:lnTo>
                    <a:lnTo>
                      <a:pt x="119" y="696"/>
                    </a:lnTo>
                    <a:lnTo>
                      <a:pt x="123" y="692"/>
                    </a:lnTo>
                    <a:lnTo>
                      <a:pt x="127" y="687"/>
                    </a:lnTo>
                    <a:lnTo>
                      <a:pt x="130" y="682"/>
                    </a:lnTo>
                    <a:lnTo>
                      <a:pt x="133" y="676"/>
                    </a:lnTo>
                    <a:lnTo>
                      <a:pt x="136" y="667"/>
                    </a:lnTo>
                    <a:lnTo>
                      <a:pt x="142" y="654"/>
                    </a:lnTo>
                    <a:lnTo>
                      <a:pt x="147" y="638"/>
                    </a:lnTo>
                    <a:lnTo>
                      <a:pt x="270" y="230"/>
                    </a:lnTo>
                    <a:lnTo>
                      <a:pt x="276" y="211"/>
                    </a:lnTo>
                    <a:lnTo>
                      <a:pt x="278" y="203"/>
                    </a:lnTo>
                    <a:lnTo>
                      <a:pt x="277" y="196"/>
                    </a:lnTo>
                    <a:lnTo>
                      <a:pt x="275" y="191"/>
                    </a:lnTo>
                    <a:lnTo>
                      <a:pt x="274" y="190"/>
                    </a:lnTo>
                    <a:lnTo>
                      <a:pt x="272" y="188"/>
                    </a:lnTo>
                    <a:lnTo>
                      <a:pt x="270" y="188"/>
                    </a:lnTo>
                    <a:lnTo>
                      <a:pt x="267" y="187"/>
                    </a:lnTo>
                    <a:lnTo>
                      <a:pt x="263" y="188"/>
                    </a:lnTo>
                    <a:lnTo>
                      <a:pt x="258" y="190"/>
                    </a:lnTo>
                    <a:lnTo>
                      <a:pt x="253" y="193"/>
                    </a:lnTo>
                    <a:lnTo>
                      <a:pt x="247" y="197"/>
                    </a:lnTo>
                    <a:lnTo>
                      <a:pt x="233" y="208"/>
                    </a:lnTo>
                    <a:lnTo>
                      <a:pt x="217" y="224"/>
                    </a:lnTo>
                    <a:lnTo>
                      <a:pt x="202" y="240"/>
                    </a:lnTo>
                    <a:lnTo>
                      <a:pt x="191" y="252"/>
                    </a:lnTo>
                    <a:lnTo>
                      <a:pt x="184" y="259"/>
                    </a:lnTo>
                    <a:lnTo>
                      <a:pt x="181" y="261"/>
                    </a:lnTo>
                    <a:lnTo>
                      <a:pt x="178" y="261"/>
                    </a:lnTo>
                    <a:lnTo>
                      <a:pt x="177" y="260"/>
                    </a:lnTo>
                    <a:lnTo>
                      <a:pt x="176" y="258"/>
                    </a:lnTo>
                    <a:lnTo>
                      <a:pt x="175" y="255"/>
                    </a:lnTo>
                    <a:lnTo>
                      <a:pt x="176" y="250"/>
                    </a:lnTo>
                    <a:lnTo>
                      <a:pt x="178" y="245"/>
                    </a:lnTo>
                    <a:lnTo>
                      <a:pt x="181" y="240"/>
                    </a:lnTo>
                    <a:lnTo>
                      <a:pt x="186" y="233"/>
                    </a:lnTo>
                    <a:lnTo>
                      <a:pt x="199" y="218"/>
                    </a:lnTo>
                    <a:lnTo>
                      <a:pt x="217" y="200"/>
                    </a:lnTo>
                    <a:lnTo>
                      <a:pt x="233" y="186"/>
                    </a:lnTo>
                    <a:lnTo>
                      <a:pt x="248" y="173"/>
                    </a:lnTo>
                    <a:lnTo>
                      <a:pt x="262" y="163"/>
                    </a:lnTo>
                    <a:lnTo>
                      <a:pt x="274" y="154"/>
                    </a:lnTo>
                    <a:lnTo>
                      <a:pt x="286" y="147"/>
                    </a:lnTo>
                    <a:lnTo>
                      <a:pt x="297" y="143"/>
                    </a:lnTo>
                    <a:lnTo>
                      <a:pt x="307" y="140"/>
                    </a:lnTo>
                    <a:lnTo>
                      <a:pt x="315" y="139"/>
                    </a:lnTo>
                    <a:lnTo>
                      <a:pt x="322" y="139"/>
                    </a:lnTo>
                    <a:lnTo>
                      <a:pt x="328" y="141"/>
                    </a:lnTo>
                    <a:lnTo>
                      <a:pt x="332" y="143"/>
                    </a:lnTo>
                    <a:lnTo>
                      <a:pt x="336" y="147"/>
                    </a:lnTo>
                    <a:lnTo>
                      <a:pt x="339" y="151"/>
                    </a:lnTo>
                    <a:lnTo>
                      <a:pt x="341" y="156"/>
                    </a:lnTo>
                    <a:lnTo>
                      <a:pt x="342" y="163"/>
                    </a:lnTo>
                    <a:lnTo>
                      <a:pt x="343" y="170"/>
                    </a:lnTo>
                    <a:lnTo>
                      <a:pt x="342" y="179"/>
                    </a:lnTo>
                    <a:lnTo>
                      <a:pt x="339" y="192"/>
                    </a:lnTo>
                    <a:lnTo>
                      <a:pt x="335" y="209"/>
                    </a:lnTo>
                    <a:lnTo>
                      <a:pt x="328" y="230"/>
                    </a:lnTo>
                    <a:close/>
                    <a:moveTo>
                      <a:pt x="388" y="29"/>
                    </a:moveTo>
                    <a:lnTo>
                      <a:pt x="387" y="39"/>
                    </a:lnTo>
                    <a:lnTo>
                      <a:pt x="385" y="48"/>
                    </a:lnTo>
                    <a:lnTo>
                      <a:pt x="381" y="57"/>
                    </a:lnTo>
                    <a:lnTo>
                      <a:pt x="376" y="65"/>
                    </a:lnTo>
                    <a:lnTo>
                      <a:pt x="372" y="70"/>
                    </a:lnTo>
                    <a:lnTo>
                      <a:pt x="369" y="74"/>
                    </a:lnTo>
                    <a:lnTo>
                      <a:pt x="365" y="77"/>
                    </a:lnTo>
                    <a:lnTo>
                      <a:pt x="361" y="80"/>
                    </a:lnTo>
                    <a:lnTo>
                      <a:pt x="357" y="82"/>
                    </a:lnTo>
                    <a:lnTo>
                      <a:pt x="353" y="83"/>
                    </a:lnTo>
                    <a:lnTo>
                      <a:pt x="349" y="84"/>
                    </a:lnTo>
                    <a:lnTo>
                      <a:pt x="344" y="84"/>
                    </a:lnTo>
                    <a:lnTo>
                      <a:pt x="338" y="84"/>
                    </a:lnTo>
                    <a:lnTo>
                      <a:pt x="333" y="82"/>
                    </a:lnTo>
                    <a:lnTo>
                      <a:pt x="328" y="80"/>
                    </a:lnTo>
                    <a:lnTo>
                      <a:pt x="324" y="76"/>
                    </a:lnTo>
                    <a:lnTo>
                      <a:pt x="321" y="72"/>
                    </a:lnTo>
                    <a:lnTo>
                      <a:pt x="319" y="66"/>
                    </a:lnTo>
                    <a:lnTo>
                      <a:pt x="317" y="60"/>
                    </a:lnTo>
                    <a:lnTo>
                      <a:pt x="317" y="52"/>
                    </a:lnTo>
                    <a:lnTo>
                      <a:pt x="318" y="44"/>
                    </a:lnTo>
                    <a:lnTo>
                      <a:pt x="320" y="35"/>
                    </a:lnTo>
                    <a:lnTo>
                      <a:pt x="324" y="26"/>
                    </a:lnTo>
                    <a:lnTo>
                      <a:pt x="330" y="18"/>
                    </a:lnTo>
                    <a:lnTo>
                      <a:pt x="337" y="10"/>
                    </a:lnTo>
                    <a:lnTo>
                      <a:pt x="345" y="4"/>
                    </a:lnTo>
                    <a:lnTo>
                      <a:pt x="349" y="2"/>
                    </a:lnTo>
                    <a:lnTo>
                      <a:pt x="353" y="1"/>
                    </a:lnTo>
                    <a:lnTo>
                      <a:pt x="357" y="0"/>
                    </a:lnTo>
                    <a:lnTo>
                      <a:pt x="361" y="0"/>
                    </a:lnTo>
                    <a:lnTo>
                      <a:pt x="367" y="0"/>
                    </a:lnTo>
                    <a:lnTo>
                      <a:pt x="373" y="1"/>
                    </a:lnTo>
                    <a:lnTo>
                      <a:pt x="377" y="4"/>
                    </a:lnTo>
                    <a:lnTo>
                      <a:pt x="381" y="7"/>
                    </a:lnTo>
                    <a:lnTo>
                      <a:pt x="384" y="11"/>
                    </a:lnTo>
                    <a:lnTo>
                      <a:pt x="386" y="16"/>
                    </a:lnTo>
                    <a:lnTo>
                      <a:pt x="387" y="22"/>
                    </a:lnTo>
                    <a:lnTo>
                      <a:pt x="388" y="2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75" name="Freeform 91"/>
              <p:cNvSpPr>
                <a:spLocks noEditPoints="1"/>
              </p:cNvSpPr>
              <p:nvPr userDrawn="1"/>
            </p:nvSpPr>
            <p:spPr bwMode="auto">
              <a:xfrm>
                <a:off x="4176" y="2436"/>
                <a:ext cx="67" cy="78"/>
              </a:xfrm>
              <a:custGeom>
                <a:avLst/>
                <a:gdLst>
                  <a:gd name="T0" fmla="*/ 9 w 434"/>
                  <a:gd name="T1" fmla="*/ 0 h 406"/>
                  <a:gd name="T2" fmla="*/ 10 w 434"/>
                  <a:gd name="T3" fmla="*/ 0 h 406"/>
                  <a:gd name="T4" fmla="*/ 10 w 434"/>
                  <a:gd name="T5" fmla="*/ 0 h 406"/>
                  <a:gd name="T6" fmla="*/ 10 w 434"/>
                  <a:gd name="T7" fmla="*/ 0 h 406"/>
                  <a:gd name="T8" fmla="*/ 10 w 434"/>
                  <a:gd name="T9" fmla="*/ 1 h 406"/>
                  <a:gd name="T10" fmla="*/ 8 w 434"/>
                  <a:gd name="T11" fmla="*/ 13 h 406"/>
                  <a:gd name="T12" fmla="*/ 8 w 434"/>
                  <a:gd name="T13" fmla="*/ 13 h 406"/>
                  <a:gd name="T14" fmla="*/ 9 w 434"/>
                  <a:gd name="T15" fmla="*/ 12 h 406"/>
                  <a:gd name="T16" fmla="*/ 10 w 434"/>
                  <a:gd name="T17" fmla="*/ 11 h 406"/>
                  <a:gd name="T18" fmla="*/ 10 w 434"/>
                  <a:gd name="T19" fmla="*/ 10 h 406"/>
                  <a:gd name="T20" fmla="*/ 10 w 434"/>
                  <a:gd name="T21" fmla="*/ 10 h 406"/>
                  <a:gd name="T22" fmla="*/ 10 w 434"/>
                  <a:gd name="T23" fmla="*/ 11 h 406"/>
                  <a:gd name="T24" fmla="*/ 10 w 434"/>
                  <a:gd name="T25" fmla="*/ 12 h 406"/>
                  <a:gd name="T26" fmla="*/ 8 w 434"/>
                  <a:gd name="T27" fmla="*/ 14 h 406"/>
                  <a:gd name="T28" fmla="*/ 7 w 434"/>
                  <a:gd name="T29" fmla="*/ 15 h 406"/>
                  <a:gd name="T30" fmla="*/ 6 w 434"/>
                  <a:gd name="T31" fmla="*/ 15 h 406"/>
                  <a:gd name="T32" fmla="*/ 6 w 434"/>
                  <a:gd name="T33" fmla="*/ 14 h 406"/>
                  <a:gd name="T34" fmla="*/ 6 w 434"/>
                  <a:gd name="T35" fmla="*/ 13 h 406"/>
                  <a:gd name="T36" fmla="*/ 7 w 434"/>
                  <a:gd name="T37" fmla="*/ 8 h 406"/>
                  <a:gd name="T38" fmla="*/ 6 w 434"/>
                  <a:gd name="T39" fmla="*/ 10 h 406"/>
                  <a:gd name="T40" fmla="*/ 4 w 434"/>
                  <a:gd name="T41" fmla="*/ 13 h 406"/>
                  <a:gd name="T42" fmla="*/ 3 w 434"/>
                  <a:gd name="T43" fmla="*/ 15 h 406"/>
                  <a:gd name="T44" fmla="*/ 2 w 434"/>
                  <a:gd name="T45" fmla="*/ 15 h 406"/>
                  <a:gd name="T46" fmla="*/ 1 w 434"/>
                  <a:gd name="T47" fmla="*/ 15 h 406"/>
                  <a:gd name="T48" fmla="*/ 1 w 434"/>
                  <a:gd name="T49" fmla="*/ 14 h 406"/>
                  <a:gd name="T50" fmla="*/ 0 w 434"/>
                  <a:gd name="T51" fmla="*/ 13 h 406"/>
                  <a:gd name="T52" fmla="*/ 0 w 434"/>
                  <a:gd name="T53" fmla="*/ 12 h 406"/>
                  <a:gd name="T54" fmla="*/ 0 w 434"/>
                  <a:gd name="T55" fmla="*/ 11 h 406"/>
                  <a:gd name="T56" fmla="*/ 0 w 434"/>
                  <a:gd name="T57" fmla="*/ 9 h 406"/>
                  <a:gd name="T58" fmla="*/ 1 w 434"/>
                  <a:gd name="T59" fmla="*/ 7 h 406"/>
                  <a:gd name="T60" fmla="*/ 2 w 434"/>
                  <a:gd name="T61" fmla="*/ 5 h 406"/>
                  <a:gd name="T62" fmla="*/ 3 w 434"/>
                  <a:gd name="T63" fmla="*/ 3 h 406"/>
                  <a:gd name="T64" fmla="*/ 4 w 434"/>
                  <a:gd name="T65" fmla="*/ 2 h 406"/>
                  <a:gd name="T66" fmla="*/ 5 w 434"/>
                  <a:gd name="T67" fmla="*/ 1 h 406"/>
                  <a:gd name="T68" fmla="*/ 6 w 434"/>
                  <a:gd name="T69" fmla="*/ 0 h 406"/>
                  <a:gd name="T70" fmla="*/ 8 w 434"/>
                  <a:gd name="T71" fmla="*/ 0 h 406"/>
                  <a:gd name="T72" fmla="*/ 8 w 434"/>
                  <a:gd name="T73" fmla="*/ 1 h 406"/>
                  <a:gd name="T74" fmla="*/ 8 w 434"/>
                  <a:gd name="T75" fmla="*/ 2 h 406"/>
                  <a:gd name="T76" fmla="*/ 8 w 434"/>
                  <a:gd name="T77" fmla="*/ 1 h 406"/>
                  <a:gd name="T78" fmla="*/ 7 w 434"/>
                  <a:gd name="T79" fmla="*/ 1 h 406"/>
                  <a:gd name="T80" fmla="*/ 6 w 434"/>
                  <a:gd name="T81" fmla="*/ 1 h 406"/>
                  <a:gd name="T82" fmla="*/ 6 w 434"/>
                  <a:gd name="T83" fmla="*/ 2 h 406"/>
                  <a:gd name="T84" fmla="*/ 5 w 434"/>
                  <a:gd name="T85" fmla="*/ 3 h 406"/>
                  <a:gd name="T86" fmla="*/ 4 w 434"/>
                  <a:gd name="T87" fmla="*/ 4 h 406"/>
                  <a:gd name="T88" fmla="*/ 2 w 434"/>
                  <a:gd name="T89" fmla="*/ 7 h 406"/>
                  <a:gd name="T90" fmla="*/ 2 w 434"/>
                  <a:gd name="T91" fmla="*/ 9 h 406"/>
                  <a:gd name="T92" fmla="*/ 2 w 434"/>
                  <a:gd name="T93" fmla="*/ 11 h 406"/>
                  <a:gd name="T94" fmla="*/ 2 w 434"/>
                  <a:gd name="T95" fmla="*/ 12 h 406"/>
                  <a:gd name="T96" fmla="*/ 2 w 434"/>
                  <a:gd name="T97" fmla="*/ 13 h 406"/>
                  <a:gd name="T98" fmla="*/ 2 w 434"/>
                  <a:gd name="T99" fmla="*/ 13 h 406"/>
                  <a:gd name="T100" fmla="*/ 3 w 434"/>
                  <a:gd name="T101" fmla="*/ 13 h 406"/>
                  <a:gd name="T102" fmla="*/ 4 w 434"/>
                  <a:gd name="T103" fmla="*/ 12 h 406"/>
                  <a:gd name="T104" fmla="*/ 6 w 434"/>
                  <a:gd name="T105" fmla="*/ 10 h 406"/>
                  <a:gd name="T106" fmla="*/ 7 w 434"/>
                  <a:gd name="T107" fmla="*/ 7 h 406"/>
                  <a:gd name="T108" fmla="*/ 8 w 434"/>
                  <a:gd name="T109" fmla="*/ 3 h 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34" h="406">
                    <a:moveTo>
                      <a:pt x="367" y="38"/>
                    </a:moveTo>
                    <a:lnTo>
                      <a:pt x="370" y="31"/>
                    </a:lnTo>
                    <a:lnTo>
                      <a:pt x="376" y="14"/>
                    </a:lnTo>
                    <a:lnTo>
                      <a:pt x="380" y="7"/>
                    </a:lnTo>
                    <a:lnTo>
                      <a:pt x="383" y="4"/>
                    </a:lnTo>
                    <a:lnTo>
                      <a:pt x="389" y="2"/>
                    </a:lnTo>
                    <a:lnTo>
                      <a:pt x="395" y="1"/>
                    </a:lnTo>
                    <a:lnTo>
                      <a:pt x="404" y="1"/>
                    </a:lnTo>
                    <a:lnTo>
                      <a:pt x="415" y="1"/>
                    </a:lnTo>
                    <a:lnTo>
                      <a:pt x="421" y="1"/>
                    </a:lnTo>
                    <a:lnTo>
                      <a:pt x="422" y="0"/>
                    </a:lnTo>
                    <a:lnTo>
                      <a:pt x="423" y="0"/>
                    </a:lnTo>
                    <a:lnTo>
                      <a:pt x="422" y="0"/>
                    </a:lnTo>
                    <a:lnTo>
                      <a:pt x="420" y="0"/>
                    </a:lnTo>
                    <a:lnTo>
                      <a:pt x="425" y="1"/>
                    </a:lnTo>
                    <a:lnTo>
                      <a:pt x="429" y="2"/>
                    </a:lnTo>
                    <a:lnTo>
                      <a:pt x="432" y="5"/>
                    </a:lnTo>
                    <a:lnTo>
                      <a:pt x="432" y="8"/>
                    </a:lnTo>
                    <a:lnTo>
                      <a:pt x="431" y="14"/>
                    </a:lnTo>
                    <a:lnTo>
                      <a:pt x="428" y="25"/>
                    </a:lnTo>
                    <a:lnTo>
                      <a:pt x="342" y="310"/>
                    </a:lnTo>
                    <a:lnTo>
                      <a:pt x="337" y="328"/>
                    </a:lnTo>
                    <a:lnTo>
                      <a:pt x="335" y="338"/>
                    </a:lnTo>
                    <a:lnTo>
                      <a:pt x="335" y="344"/>
                    </a:lnTo>
                    <a:lnTo>
                      <a:pt x="337" y="347"/>
                    </a:lnTo>
                    <a:lnTo>
                      <a:pt x="340" y="350"/>
                    </a:lnTo>
                    <a:lnTo>
                      <a:pt x="343" y="350"/>
                    </a:lnTo>
                    <a:lnTo>
                      <a:pt x="347" y="350"/>
                    </a:lnTo>
                    <a:lnTo>
                      <a:pt x="351" y="349"/>
                    </a:lnTo>
                    <a:lnTo>
                      <a:pt x="355" y="347"/>
                    </a:lnTo>
                    <a:lnTo>
                      <a:pt x="360" y="343"/>
                    </a:lnTo>
                    <a:lnTo>
                      <a:pt x="371" y="335"/>
                    </a:lnTo>
                    <a:lnTo>
                      <a:pt x="383" y="322"/>
                    </a:lnTo>
                    <a:lnTo>
                      <a:pt x="392" y="312"/>
                    </a:lnTo>
                    <a:lnTo>
                      <a:pt x="400" y="302"/>
                    </a:lnTo>
                    <a:lnTo>
                      <a:pt x="408" y="292"/>
                    </a:lnTo>
                    <a:lnTo>
                      <a:pt x="414" y="282"/>
                    </a:lnTo>
                    <a:lnTo>
                      <a:pt x="418" y="275"/>
                    </a:lnTo>
                    <a:lnTo>
                      <a:pt x="422" y="271"/>
                    </a:lnTo>
                    <a:lnTo>
                      <a:pt x="425" y="268"/>
                    </a:lnTo>
                    <a:lnTo>
                      <a:pt x="428" y="267"/>
                    </a:lnTo>
                    <a:lnTo>
                      <a:pt x="431" y="267"/>
                    </a:lnTo>
                    <a:lnTo>
                      <a:pt x="433" y="269"/>
                    </a:lnTo>
                    <a:lnTo>
                      <a:pt x="434" y="271"/>
                    </a:lnTo>
                    <a:lnTo>
                      <a:pt x="434" y="273"/>
                    </a:lnTo>
                    <a:lnTo>
                      <a:pt x="433" y="279"/>
                    </a:lnTo>
                    <a:lnTo>
                      <a:pt x="431" y="286"/>
                    </a:lnTo>
                    <a:lnTo>
                      <a:pt x="428" y="293"/>
                    </a:lnTo>
                    <a:lnTo>
                      <a:pt x="423" y="302"/>
                    </a:lnTo>
                    <a:lnTo>
                      <a:pt x="417" y="311"/>
                    </a:lnTo>
                    <a:lnTo>
                      <a:pt x="409" y="321"/>
                    </a:lnTo>
                    <a:lnTo>
                      <a:pt x="400" y="331"/>
                    </a:lnTo>
                    <a:lnTo>
                      <a:pt x="390" y="343"/>
                    </a:lnTo>
                    <a:lnTo>
                      <a:pt x="376" y="358"/>
                    </a:lnTo>
                    <a:lnTo>
                      <a:pt x="362" y="370"/>
                    </a:lnTo>
                    <a:lnTo>
                      <a:pt x="349" y="382"/>
                    </a:lnTo>
                    <a:lnTo>
                      <a:pt x="336" y="391"/>
                    </a:lnTo>
                    <a:lnTo>
                      <a:pt x="323" y="398"/>
                    </a:lnTo>
                    <a:lnTo>
                      <a:pt x="311" y="402"/>
                    </a:lnTo>
                    <a:lnTo>
                      <a:pt x="300" y="405"/>
                    </a:lnTo>
                    <a:lnTo>
                      <a:pt x="289" y="406"/>
                    </a:lnTo>
                    <a:lnTo>
                      <a:pt x="284" y="406"/>
                    </a:lnTo>
                    <a:lnTo>
                      <a:pt x="279" y="405"/>
                    </a:lnTo>
                    <a:lnTo>
                      <a:pt x="275" y="403"/>
                    </a:lnTo>
                    <a:lnTo>
                      <a:pt x="272" y="400"/>
                    </a:lnTo>
                    <a:lnTo>
                      <a:pt x="269" y="397"/>
                    </a:lnTo>
                    <a:lnTo>
                      <a:pt x="268" y="392"/>
                    </a:lnTo>
                    <a:lnTo>
                      <a:pt x="267" y="388"/>
                    </a:lnTo>
                    <a:lnTo>
                      <a:pt x="266" y="382"/>
                    </a:lnTo>
                    <a:lnTo>
                      <a:pt x="267" y="372"/>
                    </a:lnTo>
                    <a:lnTo>
                      <a:pt x="269" y="361"/>
                    </a:lnTo>
                    <a:lnTo>
                      <a:pt x="272" y="348"/>
                    </a:lnTo>
                    <a:lnTo>
                      <a:pt x="276" y="334"/>
                    </a:lnTo>
                    <a:lnTo>
                      <a:pt x="326" y="167"/>
                    </a:lnTo>
                    <a:lnTo>
                      <a:pt x="313" y="188"/>
                    </a:lnTo>
                    <a:lnTo>
                      <a:pt x="300" y="208"/>
                    </a:lnTo>
                    <a:lnTo>
                      <a:pt x="286" y="228"/>
                    </a:lnTo>
                    <a:lnTo>
                      <a:pt x="272" y="248"/>
                    </a:lnTo>
                    <a:lnTo>
                      <a:pt x="259" y="266"/>
                    </a:lnTo>
                    <a:lnTo>
                      <a:pt x="245" y="283"/>
                    </a:lnTo>
                    <a:lnTo>
                      <a:pt x="231" y="300"/>
                    </a:lnTo>
                    <a:lnTo>
                      <a:pt x="217" y="315"/>
                    </a:lnTo>
                    <a:lnTo>
                      <a:pt x="196" y="336"/>
                    </a:lnTo>
                    <a:lnTo>
                      <a:pt x="176" y="355"/>
                    </a:lnTo>
                    <a:lnTo>
                      <a:pt x="156" y="370"/>
                    </a:lnTo>
                    <a:lnTo>
                      <a:pt x="136" y="384"/>
                    </a:lnTo>
                    <a:lnTo>
                      <a:pt x="127" y="389"/>
                    </a:lnTo>
                    <a:lnTo>
                      <a:pt x="118" y="394"/>
                    </a:lnTo>
                    <a:lnTo>
                      <a:pt x="109" y="397"/>
                    </a:lnTo>
                    <a:lnTo>
                      <a:pt x="100" y="401"/>
                    </a:lnTo>
                    <a:lnTo>
                      <a:pt x="92" y="403"/>
                    </a:lnTo>
                    <a:lnTo>
                      <a:pt x="83" y="405"/>
                    </a:lnTo>
                    <a:lnTo>
                      <a:pt x="75" y="406"/>
                    </a:lnTo>
                    <a:lnTo>
                      <a:pt x="67" y="406"/>
                    </a:lnTo>
                    <a:lnTo>
                      <a:pt x="59" y="406"/>
                    </a:lnTo>
                    <a:lnTo>
                      <a:pt x="51" y="404"/>
                    </a:lnTo>
                    <a:lnTo>
                      <a:pt x="44" y="402"/>
                    </a:lnTo>
                    <a:lnTo>
                      <a:pt x="38" y="399"/>
                    </a:lnTo>
                    <a:lnTo>
                      <a:pt x="32" y="395"/>
                    </a:lnTo>
                    <a:lnTo>
                      <a:pt x="26" y="390"/>
                    </a:lnTo>
                    <a:lnTo>
                      <a:pt x="21" y="385"/>
                    </a:lnTo>
                    <a:lnTo>
                      <a:pt x="16" y="378"/>
                    </a:lnTo>
                    <a:lnTo>
                      <a:pt x="12" y="371"/>
                    </a:lnTo>
                    <a:lnTo>
                      <a:pt x="9" y="364"/>
                    </a:lnTo>
                    <a:lnTo>
                      <a:pt x="7" y="358"/>
                    </a:lnTo>
                    <a:lnTo>
                      <a:pt x="4" y="350"/>
                    </a:lnTo>
                    <a:lnTo>
                      <a:pt x="3" y="343"/>
                    </a:lnTo>
                    <a:lnTo>
                      <a:pt x="1" y="335"/>
                    </a:lnTo>
                    <a:lnTo>
                      <a:pt x="1" y="327"/>
                    </a:lnTo>
                    <a:lnTo>
                      <a:pt x="0" y="319"/>
                    </a:lnTo>
                    <a:lnTo>
                      <a:pt x="1" y="306"/>
                    </a:lnTo>
                    <a:lnTo>
                      <a:pt x="2" y="293"/>
                    </a:lnTo>
                    <a:lnTo>
                      <a:pt x="5" y="280"/>
                    </a:lnTo>
                    <a:lnTo>
                      <a:pt x="8" y="266"/>
                    </a:lnTo>
                    <a:lnTo>
                      <a:pt x="12" y="252"/>
                    </a:lnTo>
                    <a:lnTo>
                      <a:pt x="18" y="236"/>
                    </a:lnTo>
                    <a:lnTo>
                      <a:pt x="24" y="222"/>
                    </a:lnTo>
                    <a:lnTo>
                      <a:pt x="31" y="207"/>
                    </a:lnTo>
                    <a:lnTo>
                      <a:pt x="38" y="194"/>
                    </a:lnTo>
                    <a:lnTo>
                      <a:pt x="45" y="181"/>
                    </a:lnTo>
                    <a:lnTo>
                      <a:pt x="53" y="168"/>
                    </a:lnTo>
                    <a:lnTo>
                      <a:pt x="61" y="156"/>
                    </a:lnTo>
                    <a:lnTo>
                      <a:pt x="69" y="144"/>
                    </a:lnTo>
                    <a:lnTo>
                      <a:pt x="78" y="133"/>
                    </a:lnTo>
                    <a:lnTo>
                      <a:pt x="88" y="122"/>
                    </a:lnTo>
                    <a:lnTo>
                      <a:pt x="97" y="110"/>
                    </a:lnTo>
                    <a:lnTo>
                      <a:pt x="109" y="98"/>
                    </a:lnTo>
                    <a:lnTo>
                      <a:pt x="122" y="87"/>
                    </a:lnTo>
                    <a:lnTo>
                      <a:pt x="134" y="76"/>
                    </a:lnTo>
                    <a:lnTo>
                      <a:pt x="147" y="66"/>
                    </a:lnTo>
                    <a:lnTo>
                      <a:pt x="160" y="57"/>
                    </a:lnTo>
                    <a:lnTo>
                      <a:pt x="172" y="48"/>
                    </a:lnTo>
                    <a:lnTo>
                      <a:pt x="185" y="41"/>
                    </a:lnTo>
                    <a:lnTo>
                      <a:pt x="198" y="34"/>
                    </a:lnTo>
                    <a:lnTo>
                      <a:pt x="210" y="28"/>
                    </a:lnTo>
                    <a:lnTo>
                      <a:pt x="223" y="23"/>
                    </a:lnTo>
                    <a:lnTo>
                      <a:pt x="236" y="19"/>
                    </a:lnTo>
                    <a:lnTo>
                      <a:pt x="249" y="15"/>
                    </a:lnTo>
                    <a:lnTo>
                      <a:pt x="262" y="12"/>
                    </a:lnTo>
                    <a:lnTo>
                      <a:pt x="275" y="10"/>
                    </a:lnTo>
                    <a:lnTo>
                      <a:pt x="288" y="9"/>
                    </a:lnTo>
                    <a:lnTo>
                      <a:pt x="302" y="9"/>
                    </a:lnTo>
                    <a:lnTo>
                      <a:pt x="312" y="9"/>
                    </a:lnTo>
                    <a:lnTo>
                      <a:pt x="321" y="11"/>
                    </a:lnTo>
                    <a:lnTo>
                      <a:pt x="331" y="13"/>
                    </a:lnTo>
                    <a:lnTo>
                      <a:pt x="340" y="16"/>
                    </a:lnTo>
                    <a:lnTo>
                      <a:pt x="348" y="20"/>
                    </a:lnTo>
                    <a:lnTo>
                      <a:pt x="355" y="25"/>
                    </a:lnTo>
                    <a:lnTo>
                      <a:pt x="361" y="31"/>
                    </a:lnTo>
                    <a:lnTo>
                      <a:pt x="367" y="38"/>
                    </a:lnTo>
                    <a:close/>
                    <a:moveTo>
                      <a:pt x="355" y="68"/>
                    </a:moveTo>
                    <a:lnTo>
                      <a:pt x="354" y="58"/>
                    </a:lnTo>
                    <a:lnTo>
                      <a:pt x="351" y="49"/>
                    </a:lnTo>
                    <a:lnTo>
                      <a:pt x="349" y="45"/>
                    </a:lnTo>
                    <a:lnTo>
                      <a:pt x="347" y="42"/>
                    </a:lnTo>
                    <a:lnTo>
                      <a:pt x="344" y="39"/>
                    </a:lnTo>
                    <a:lnTo>
                      <a:pt x="341" y="36"/>
                    </a:lnTo>
                    <a:lnTo>
                      <a:pt x="334" y="31"/>
                    </a:lnTo>
                    <a:lnTo>
                      <a:pt x="323" y="28"/>
                    </a:lnTo>
                    <a:lnTo>
                      <a:pt x="312" y="26"/>
                    </a:lnTo>
                    <a:lnTo>
                      <a:pt x="300" y="25"/>
                    </a:lnTo>
                    <a:lnTo>
                      <a:pt x="290" y="25"/>
                    </a:lnTo>
                    <a:lnTo>
                      <a:pt x="281" y="27"/>
                    </a:lnTo>
                    <a:lnTo>
                      <a:pt x="271" y="29"/>
                    </a:lnTo>
                    <a:lnTo>
                      <a:pt x="262" y="31"/>
                    </a:lnTo>
                    <a:lnTo>
                      <a:pt x="252" y="35"/>
                    </a:lnTo>
                    <a:lnTo>
                      <a:pt x="243" y="40"/>
                    </a:lnTo>
                    <a:lnTo>
                      <a:pt x="233" y="45"/>
                    </a:lnTo>
                    <a:lnTo>
                      <a:pt x="223" y="51"/>
                    </a:lnTo>
                    <a:lnTo>
                      <a:pt x="213" y="58"/>
                    </a:lnTo>
                    <a:lnTo>
                      <a:pt x="203" y="66"/>
                    </a:lnTo>
                    <a:lnTo>
                      <a:pt x="194" y="75"/>
                    </a:lnTo>
                    <a:lnTo>
                      <a:pt x="184" y="84"/>
                    </a:lnTo>
                    <a:lnTo>
                      <a:pt x="174" y="94"/>
                    </a:lnTo>
                    <a:lnTo>
                      <a:pt x="164" y="105"/>
                    </a:lnTo>
                    <a:lnTo>
                      <a:pt x="154" y="117"/>
                    </a:lnTo>
                    <a:lnTo>
                      <a:pt x="144" y="131"/>
                    </a:lnTo>
                    <a:lnTo>
                      <a:pt x="129" y="150"/>
                    </a:lnTo>
                    <a:lnTo>
                      <a:pt x="116" y="170"/>
                    </a:lnTo>
                    <a:lnTo>
                      <a:pt x="104" y="192"/>
                    </a:lnTo>
                    <a:lnTo>
                      <a:pt x="92" y="216"/>
                    </a:lnTo>
                    <a:lnTo>
                      <a:pt x="86" y="229"/>
                    </a:lnTo>
                    <a:lnTo>
                      <a:pt x="81" y="242"/>
                    </a:lnTo>
                    <a:lnTo>
                      <a:pt x="76" y="256"/>
                    </a:lnTo>
                    <a:lnTo>
                      <a:pt x="73" y="268"/>
                    </a:lnTo>
                    <a:lnTo>
                      <a:pt x="70" y="279"/>
                    </a:lnTo>
                    <a:lnTo>
                      <a:pt x="68" y="290"/>
                    </a:lnTo>
                    <a:lnTo>
                      <a:pt x="66" y="300"/>
                    </a:lnTo>
                    <a:lnTo>
                      <a:pt x="66" y="310"/>
                    </a:lnTo>
                    <a:lnTo>
                      <a:pt x="67" y="319"/>
                    </a:lnTo>
                    <a:lnTo>
                      <a:pt x="68" y="328"/>
                    </a:lnTo>
                    <a:lnTo>
                      <a:pt x="71" y="337"/>
                    </a:lnTo>
                    <a:lnTo>
                      <a:pt x="75" y="344"/>
                    </a:lnTo>
                    <a:lnTo>
                      <a:pt x="78" y="348"/>
                    </a:lnTo>
                    <a:lnTo>
                      <a:pt x="81" y="351"/>
                    </a:lnTo>
                    <a:lnTo>
                      <a:pt x="84" y="354"/>
                    </a:lnTo>
                    <a:lnTo>
                      <a:pt x="88" y="357"/>
                    </a:lnTo>
                    <a:lnTo>
                      <a:pt x="92" y="359"/>
                    </a:lnTo>
                    <a:lnTo>
                      <a:pt x="96" y="360"/>
                    </a:lnTo>
                    <a:lnTo>
                      <a:pt x="100" y="361"/>
                    </a:lnTo>
                    <a:lnTo>
                      <a:pt x="105" y="361"/>
                    </a:lnTo>
                    <a:lnTo>
                      <a:pt x="112" y="360"/>
                    </a:lnTo>
                    <a:lnTo>
                      <a:pt x="119" y="359"/>
                    </a:lnTo>
                    <a:lnTo>
                      <a:pt x="127" y="356"/>
                    </a:lnTo>
                    <a:lnTo>
                      <a:pt x="135" y="353"/>
                    </a:lnTo>
                    <a:lnTo>
                      <a:pt x="144" y="348"/>
                    </a:lnTo>
                    <a:lnTo>
                      <a:pt x="153" y="343"/>
                    </a:lnTo>
                    <a:lnTo>
                      <a:pt x="162" y="337"/>
                    </a:lnTo>
                    <a:lnTo>
                      <a:pt x="172" y="329"/>
                    </a:lnTo>
                    <a:lnTo>
                      <a:pt x="192" y="311"/>
                    </a:lnTo>
                    <a:lnTo>
                      <a:pt x="213" y="290"/>
                    </a:lnTo>
                    <a:lnTo>
                      <a:pt x="236" y="264"/>
                    </a:lnTo>
                    <a:lnTo>
                      <a:pt x="261" y="233"/>
                    </a:lnTo>
                    <a:lnTo>
                      <a:pt x="275" y="215"/>
                    </a:lnTo>
                    <a:lnTo>
                      <a:pt x="289" y="196"/>
                    </a:lnTo>
                    <a:lnTo>
                      <a:pt x="302" y="176"/>
                    </a:lnTo>
                    <a:lnTo>
                      <a:pt x="315" y="155"/>
                    </a:lnTo>
                    <a:lnTo>
                      <a:pt x="333" y="127"/>
                    </a:lnTo>
                    <a:lnTo>
                      <a:pt x="345" y="102"/>
                    </a:lnTo>
                    <a:lnTo>
                      <a:pt x="349" y="92"/>
                    </a:lnTo>
                    <a:lnTo>
                      <a:pt x="352" y="83"/>
                    </a:lnTo>
                    <a:lnTo>
                      <a:pt x="354" y="75"/>
                    </a:lnTo>
                    <a:lnTo>
                      <a:pt x="355" y="6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76" name="Freeform 92"/>
              <p:cNvSpPr>
                <a:spLocks/>
              </p:cNvSpPr>
              <p:nvPr userDrawn="1"/>
            </p:nvSpPr>
            <p:spPr bwMode="auto">
              <a:xfrm>
                <a:off x="4253" y="2438"/>
                <a:ext cx="70" cy="76"/>
              </a:xfrm>
              <a:custGeom>
                <a:avLst/>
                <a:gdLst>
                  <a:gd name="T0" fmla="*/ 8 w 453"/>
                  <a:gd name="T1" fmla="*/ 12 h 397"/>
                  <a:gd name="T2" fmla="*/ 8 w 453"/>
                  <a:gd name="T3" fmla="*/ 12 h 397"/>
                  <a:gd name="T4" fmla="*/ 8 w 453"/>
                  <a:gd name="T5" fmla="*/ 13 h 397"/>
                  <a:gd name="T6" fmla="*/ 8 w 453"/>
                  <a:gd name="T7" fmla="*/ 13 h 397"/>
                  <a:gd name="T8" fmla="*/ 9 w 453"/>
                  <a:gd name="T9" fmla="*/ 12 h 397"/>
                  <a:gd name="T10" fmla="*/ 11 w 453"/>
                  <a:gd name="T11" fmla="*/ 10 h 397"/>
                  <a:gd name="T12" fmla="*/ 11 w 453"/>
                  <a:gd name="T13" fmla="*/ 10 h 397"/>
                  <a:gd name="T14" fmla="*/ 11 w 453"/>
                  <a:gd name="T15" fmla="*/ 10 h 397"/>
                  <a:gd name="T16" fmla="*/ 11 w 453"/>
                  <a:gd name="T17" fmla="*/ 11 h 397"/>
                  <a:gd name="T18" fmla="*/ 9 w 453"/>
                  <a:gd name="T19" fmla="*/ 13 h 397"/>
                  <a:gd name="T20" fmla="*/ 8 w 453"/>
                  <a:gd name="T21" fmla="*/ 14 h 397"/>
                  <a:gd name="T22" fmla="*/ 7 w 453"/>
                  <a:gd name="T23" fmla="*/ 15 h 397"/>
                  <a:gd name="T24" fmla="*/ 7 w 453"/>
                  <a:gd name="T25" fmla="*/ 14 h 397"/>
                  <a:gd name="T26" fmla="*/ 6 w 453"/>
                  <a:gd name="T27" fmla="*/ 13 h 397"/>
                  <a:gd name="T28" fmla="*/ 7 w 453"/>
                  <a:gd name="T29" fmla="*/ 12 h 397"/>
                  <a:gd name="T30" fmla="*/ 8 w 453"/>
                  <a:gd name="T31" fmla="*/ 3 h 397"/>
                  <a:gd name="T32" fmla="*/ 9 w 453"/>
                  <a:gd name="T33" fmla="*/ 2 h 397"/>
                  <a:gd name="T34" fmla="*/ 8 w 453"/>
                  <a:gd name="T35" fmla="*/ 1 h 397"/>
                  <a:gd name="T36" fmla="*/ 8 w 453"/>
                  <a:gd name="T37" fmla="*/ 1 h 397"/>
                  <a:gd name="T38" fmla="*/ 7 w 453"/>
                  <a:gd name="T39" fmla="*/ 2 h 397"/>
                  <a:gd name="T40" fmla="*/ 6 w 453"/>
                  <a:gd name="T41" fmla="*/ 4 h 397"/>
                  <a:gd name="T42" fmla="*/ 4 w 453"/>
                  <a:gd name="T43" fmla="*/ 7 h 397"/>
                  <a:gd name="T44" fmla="*/ 2 w 453"/>
                  <a:gd name="T45" fmla="*/ 12 h 397"/>
                  <a:gd name="T46" fmla="*/ 2 w 453"/>
                  <a:gd name="T47" fmla="*/ 14 h 397"/>
                  <a:gd name="T48" fmla="*/ 1 w 453"/>
                  <a:gd name="T49" fmla="*/ 14 h 397"/>
                  <a:gd name="T50" fmla="*/ 1 w 453"/>
                  <a:gd name="T51" fmla="*/ 14 h 397"/>
                  <a:gd name="T52" fmla="*/ 1 w 453"/>
                  <a:gd name="T53" fmla="*/ 13 h 397"/>
                  <a:gd name="T54" fmla="*/ 3 w 453"/>
                  <a:gd name="T55" fmla="*/ 3 h 397"/>
                  <a:gd name="T56" fmla="*/ 3 w 453"/>
                  <a:gd name="T57" fmla="*/ 2 h 397"/>
                  <a:gd name="T58" fmla="*/ 2 w 453"/>
                  <a:gd name="T59" fmla="*/ 2 h 397"/>
                  <a:gd name="T60" fmla="*/ 2 w 453"/>
                  <a:gd name="T61" fmla="*/ 2 h 397"/>
                  <a:gd name="T62" fmla="*/ 1 w 453"/>
                  <a:gd name="T63" fmla="*/ 3 h 397"/>
                  <a:gd name="T64" fmla="*/ 0 w 453"/>
                  <a:gd name="T65" fmla="*/ 5 h 397"/>
                  <a:gd name="T66" fmla="*/ 0 w 453"/>
                  <a:gd name="T67" fmla="*/ 5 h 397"/>
                  <a:gd name="T68" fmla="*/ 0 w 453"/>
                  <a:gd name="T69" fmla="*/ 4 h 397"/>
                  <a:gd name="T70" fmla="*/ 1 w 453"/>
                  <a:gd name="T71" fmla="*/ 3 h 397"/>
                  <a:gd name="T72" fmla="*/ 2 w 453"/>
                  <a:gd name="T73" fmla="*/ 1 h 397"/>
                  <a:gd name="T74" fmla="*/ 3 w 453"/>
                  <a:gd name="T75" fmla="*/ 0 h 397"/>
                  <a:gd name="T76" fmla="*/ 4 w 453"/>
                  <a:gd name="T77" fmla="*/ 0 h 397"/>
                  <a:gd name="T78" fmla="*/ 4 w 453"/>
                  <a:gd name="T79" fmla="*/ 1 h 397"/>
                  <a:gd name="T80" fmla="*/ 4 w 453"/>
                  <a:gd name="T81" fmla="*/ 3 h 397"/>
                  <a:gd name="T82" fmla="*/ 3 w 453"/>
                  <a:gd name="T83" fmla="*/ 8 h 397"/>
                  <a:gd name="T84" fmla="*/ 4 w 453"/>
                  <a:gd name="T85" fmla="*/ 5 h 397"/>
                  <a:gd name="T86" fmla="*/ 6 w 453"/>
                  <a:gd name="T87" fmla="*/ 2 h 397"/>
                  <a:gd name="T88" fmla="*/ 7 w 453"/>
                  <a:gd name="T89" fmla="*/ 1 h 397"/>
                  <a:gd name="T90" fmla="*/ 8 w 453"/>
                  <a:gd name="T91" fmla="*/ 0 h 397"/>
                  <a:gd name="T92" fmla="*/ 9 w 453"/>
                  <a:gd name="T93" fmla="*/ 0 h 397"/>
                  <a:gd name="T94" fmla="*/ 10 w 453"/>
                  <a:gd name="T95" fmla="*/ 0 h 397"/>
                  <a:gd name="T96" fmla="*/ 10 w 453"/>
                  <a:gd name="T97" fmla="*/ 1 h 397"/>
                  <a:gd name="T98" fmla="*/ 10 w 453"/>
                  <a:gd name="T99" fmla="*/ 1 h 397"/>
                  <a:gd name="T100" fmla="*/ 10 w 453"/>
                  <a:gd name="T101" fmla="*/ 3 h 3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3" h="397">
                    <a:moveTo>
                      <a:pt x="413" y="108"/>
                    </a:moveTo>
                    <a:lnTo>
                      <a:pt x="344" y="289"/>
                    </a:lnTo>
                    <a:lnTo>
                      <a:pt x="339" y="305"/>
                    </a:lnTo>
                    <a:lnTo>
                      <a:pt x="335" y="317"/>
                    </a:lnTo>
                    <a:lnTo>
                      <a:pt x="333" y="326"/>
                    </a:lnTo>
                    <a:lnTo>
                      <a:pt x="332" y="332"/>
                    </a:lnTo>
                    <a:lnTo>
                      <a:pt x="332" y="336"/>
                    </a:lnTo>
                    <a:lnTo>
                      <a:pt x="333" y="340"/>
                    </a:lnTo>
                    <a:lnTo>
                      <a:pt x="334" y="343"/>
                    </a:lnTo>
                    <a:lnTo>
                      <a:pt x="336" y="345"/>
                    </a:lnTo>
                    <a:lnTo>
                      <a:pt x="338" y="347"/>
                    </a:lnTo>
                    <a:lnTo>
                      <a:pt x="341" y="348"/>
                    </a:lnTo>
                    <a:lnTo>
                      <a:pt x="344" y="349"/>
                    </a:lnTo>
                    <a:lnTo>
                      <a:pt x="348" y="349"/>
                    </a:lnTo>
                    <a:lnTo>
                      <a:pt x="352" y="349"/>
                    </a:lnTo>
                    <a:lnTo>
                      <a:pt x="357" y="347"/>
                    </a:lnTo>
                    <a:lnTo>
                      <a:pt x="363" y="345"/>
                    </a:lnTo>
                    <a:lnTo>
                      <a:pt x="369" y="341"/>
                    </a:lnTo>
                    <a:lnTo>
                      <a:pt x="382" y="331"/>
                    </a:lnTo>
                    <a:lnTo>
                      <a:pt x="397" y="317"/>
                    </a:lnTo>
                    <a:lnTo>
                      <a:pt x="408" y="306"/>
                    </a:lnTo>
                    <a:lnTo>
                      <a:pt x="418" y="294"/>
                    </a:lnTo>
                    <a:lnTo>
                      <a:pt x="428" y="282"/>
                    </a:lnTo>
                    <a:lnTo>
                      <a:pt x="437" y="269"/>
                    </a:lnTo>
                    <a:lnTo>
                      <a:pt x="439" y="266"/>
                    </a:lnTo>
                    <a:lnTo>
                      <a:pt x="441" y="263"/>
                    </a:lnTo>
                    <a:lnTo>
                      <a:pt x="444" y="262"/>
                    </a:lnTo>
                    <a:lnTo>
                      <a:pt x="447" y="261"/>
                    </a:lnTo>
                    <a:lnTo>
                      <a:pt x="449" y="262"/>
                    </a:lnTo>
                    <a:lnTo>
                      <a:pt x="451" y="263"/>
                    </a:lnTo>
                    <a:lnTo>
                      <a:pt x="453" y="264"/>
                    </a:lnTo>
                    <a:lnTo>
                      <a:pt x="453" y="267"/>
                    </a:lnTo>
                    <a:lnTo>
                      <a:pt x="452" y="271"/>
                    </a:lnTo>
                    <a:lnTo>
                      <a:pt x="451" y="276"/>
                    </a:lnTo>
                    <a:lnTo>
                      <a:pt x="448" y="282"/>
                    </a:lnTo>
                    <a:lnTo>
                      <a:pt x="443" y="288"/>
                    </a:lnTo>
                    <a:lnTo>
                      <a:pt x="431" y="304"/>
                    </a:lnTo>
                    <a:lnTo>
                      <a:pt x="415" y="323"/>
                    </a:lnTo>
                    <a:lnTo>
                      <a:pt x="399" y="340"/>
                    </a:lnTo>
                    <a:lnTo>
                      <a:pt x="382" y="355"/>
                    </a:lnTo>
                    <a:lnTo>
                      <a:pt x="367" y="369"/>
                    </a:lnTo>
                    <a:lnTo>
                      <a:pt x="354" y="379"/>
                    </a:lnTo>
                    <a:lnTo>
                      <a:pt x="341" y="387"/>
                    </a:lnTo>
                    <a:lnTo>
                      <a:pt x="329" y="393"/>
                    </a:lnTo>
                    <a:lnTo>
                      <a:pt x="323" y="395"/>
                    </a:lnTo>
                    <a:lnTo>
                      <a:pt x="318" y="396"/>
                    </a:lnTo>
                    <a:lnTo>
                      <a:pt x="312" y="397"/>
                    </a:lnTo>
                    <a:lnTo>
                      <a:pt x="307" y="397"/>
                    </a:lnTo>
                    <a:lnTo>
                      <a:pt x="299" y="397"/>
                    </a:lnTo>
                    <a:lnTo>
                      <a:pt x="292" y="395"/>
                    </a:lnTo>
                    <a:lnTo>
                      <a:pt x="285" y="392"/>
                    </a:lnTo>
                    <a:lnTo>
                      <a:pt x="280" y="388"/>
                    </a:lnTo>
                    <a:lnTo>
                      <a:pt x="276" y="382"/>
                    </a:lnTo>
                    <a:lnTo>
                      <a:pt x="274" y="376"/>
                    </a:lnTo>
                    <a:lnTo>
                      <a:pt x="272" y="368"/>
                    </a:lnTo>
                    <a:lnTo>
                      <a:pt x="271" y="358"/>
                    </a:lnTo>
                    <a:lnTo>
                      <a:pt x="272" y="350"/>
                    </a:lnTo>
                    <a:lnTo>
                      <a:pt x="273" y="342"/>
                    </a:lnTo>
                    <a:lnTo>
                      <a:pt x="274" y="332"/>
                    </a:lnTo>
                    <a:lnTo>
                      <a:pt x="277" y="321"/>
                    </a:lnTo>
                    <a:lnTo>
                      <a:pt x="284" y="297"/>
                    </a:lnTo>
                    <a:lnTo>
                      <a:pt x="294" y="268"/>
                    </a:lnTo>
                    <a:lnTo>
                      <a:pt x="354" y="108"/>
                    </a:lnTo>
                    <a:lnTo>
                      <a:pt x="359" y="93"/>
                    </a:lnTo>
                    <a:lnTo>
                      <a:pt x="363" y="81"/>
                    </a:lnTo>
                    <a:lnTo>
                      <a:pt x="365" y="71"/>
                    </a:lnTo>
                    <a:lnTo>
                      <a:pt x="366" y="63"/>
                    </a:lnTo>
                    <a:lnTo>
                      <a:pt x="366" y="56"/>
                    </a:lnTo>
                    <a:lnTo>
                      <a:pt x="364" y="50"/>
                    </a:lnTo>
                    <a:lnTo>
                      <a:pt x="362" y="45"/>
                    </a:lnTo>
                    <a:lnTo>
                      <a:pt x="359" y="40"/>
                    </a:lnTo>
                    <a:lnTo>
                      <a:pt x="355" y="37"/>
                    </a:lnTo>
                    <a:lnTo>
                      <a:pt x="349" y="35"/>
                    </a:lnTo>
                    <a:lnTo>
                      <a:pt x="343" y="34"/>
                    </a:lnTo>
                    <a:lnTo>
                      <a:pt x="337" y="33"/>
                    </a:lnTo>
                    <a:lnTo>
                      <a:pt x="331" y="33"/>
                    </a:lnTo>
                    <a:lnTo>
                      <a:pt x="325" y="35"/>
                    </a:lnTo>
                    <a:lnTo>
                      <a:pt x="318" y="36"/>
                    </a:lnTo>
                    <a:lnTo>
                      <a:pt x="312" y="39"/>
                    </a:lnTo>
                    <a:lnTo>
                      <a:pt x="298" y="46"/>
                    </a:lnTo>
                    <a:lnTo>
                      <a:pt x="283" y="56"/>
                    </a:lnTo>
                    <a:lnTo>
                      <a:pt x="267" y="69"/>
                    </a:lnTo>
                    <a:lnTo>
                      <a:pt x="250" y="85"/>
                    </a:lnTo>
                    <a:lnTo>
                      <a:pt x="232" y="104"/>
                    </a:lnTo>
                    <a:lnTo>
                      <a:pt x="213" y="126"/>
                    </a:lnTo>
                    <a:lnTo>
                      <a:pt x="194" y="149"/>
                    </a:lnTo>
                    <a:lnTo>
                      <a:pt x="175" y="175"/>
                    </a:lnTo>
                    <a:lnTo>
                      <a:pt x="157" y="204"/>
                    </a:lnTo>
                    <a:lnTo>
                      <a:pt x="138" y="236"/>
                    </a:lnTo>
                    <a:lnTo>
                      <a:pt x="119" y="271"/>
                    </a:lnTo>
                    <a:lnTo>
                      <a:pt x="104" y="302"/>
                    </a:lnTo>
                    <a:lnTo>
                      <a:pt x="91" y="331"/>
                    </a:lnTo>
                    <a:lnTo>
                      <a:pt x="82" y="357"/>
                    </a:lnTo>
                    <a:lnTo>
                      <a:pt x="79" y="367"/>
                    </a:lnTo>
                    <a:lnTo>
                      <a:pt x="77" y="374"/>
                    </a:lnTo>
                    <a:lnTo>
                      <a:pt x="74" y="379"/>
                    </a:lnTo>
                    <a:lnTo>
                      <a:pt x="72" y="382"/>
                    </a:lnTo>
                    <a:lnTo>
                      <a:pt x="69" y="384"/>
                    </a:lnTo>
                    <a:lnTo>
                      <a:pt x="63" y="386"/>
                    </a:lnTo>
                    <a:lnTo>
                      <a:pt x="57" y="387"/>
                    </a:lnTo>
                    <a:lnTo>
                      <a:pt x="48" y="387"/>
                    </a:lnTo>
                    <a:lnTo>
                      <a:pt x="32" y="387"/>
                    </a:lnTo>
                    <a:lnTo>
                      <a:pt x="28" y="386"/>
                    </a:lnTo>
                    <a:lnTo>
                      <a:pt x="24" y="384"/>
                    </a:lnTo>
                    <a:lnTo>
                      <a:pt x="22" y="381"/>
                    </a:lnTo>
                    <a:lnTo>
                      <a:pt x="22" y="377"/>
                    </a:lnTo>
                    <a:lnTo>
                      <a:pt x="23" y="371"/>
                    </a:lnTo>
                    <a:lnTo>
                      <a:pt x="27" y="357"/>
                    </a:lnTo>
                    <a:lnTo>
                      <a:pt x="102" y="110"/>
                    </a:lnTo>
                    <a:lnTo>
                      <a:pt x="106" y="95"/>
                    </a:lnTo>
                    <a:lnTo>
                      <a:pt x="109" y="83"/>
                    </a:lnTo>
                    <a:lnTo>
                      <a:pt x="111" y="72"/>
                    </a:lnTo>
                    <a:lnTo>
                      <a:pt x="112" y="64"/>
                    </a:lnTo>
                    <a:lnTo>
                      <a:pt x="112" y="60"/>
                    </a:lnTo>
                    <a:lnTo>
                      <a:pt x="111" y="56"/>
                    </a:lnTo>
                    <a:lnTo>
                      <a:pt x="109" y="52"/>
                    </a:lnTo>
                    <a:lnTo>
                      <a:pt x="108" y="49"/>
                    </a:lnTo>
                    <a:lnTo>
                      <a:pt x="105" y="47"/>
                    </a:lnTo>
                    <a:lnTo>
                      <a:pt x="102" y="46"/>
                    </a:lnTo>
                    <a:lnTo>
                      <a:pt x="99" y="45"/>
                    </a:lnTo>
                    <a:lnTo>
                      <a:pt x="95" y="44"/>
                    </a:lnTo>
                    <a:lnTo>
                      <a:pt x="91" y="45"/>
                    </a:lnTo>
                    <a:lnTo>
                      <a:pt x="87" y="46"/>
                    </a:lnTo>
                    <a:lnTo>
                      <a:pt x="82" y="49"/>
                    </a:lnTo>
                    <a:lnTo>
                      <a:pt x="77" y="52"/>
                    </a:lnTo>
                    <a:lnTo>
                      <a:pt x="65" y="61"/>
                    </a:lnTo>
                    <a:lnTo>
                      <a:pt x="51" y="74"/>
                    </a:lnTo>
                    <a:lnTo>
                      <a:pt x="40" y="86"/>
                    </a:lnTo>
                    <a:lnTo>
                      <a:pt x="31" y="98"/>
                    </a:lnTo>
                    <a:lnTo>
                      <a:pt x="23" y="108"/>
                    </a:lnTo>
                    <a:lnTo>
                      <a:pt x="17" y="119"/>
                    </a:lnTo>
                    <a:lnTo>
                      <a:pt x="14" y="123"/>
                    </a:lnTo>
                    <a:lnTo>
                      <a:pt x="12" y="126"/>
                    </a:lnTo>
                    <a:lnTo>
                      <a:pt x="9" y="128"/>
                    </a:lnTo>
                    <a:lnTo>
                      <a:pt x="6" y="128"/>
                    </a:lnTo>
                    <a:lnTo>
                      <a:pt x="4" y="128"/>
                    </a:lnTo>
                    <a:lnTo>
                      <a:pt x="2" y="127"/>
                    </a:lnTo>
                    <a:lnTo>
                      <a:pt x="0" y="125"/>
                    </a:lnTo>
                    <a:lnTo>
                      <a:pt x="0" y="122"/>
                    </a:lnTo>
                    <a:lnTo>
                      <a:pt x="1" y="119"/>
                    </a:lnTo>
                    <a:lnTo>
                      <a:pt x="4" y="111"/>
                    </a:lnTo>
                    <a:lnTo>
                      <a:pt x="9" y="103"/>
                    </a:lnTo>
                    <a:lnTo>
                      <a:pt x="17" y="93"/>
                    </a:lnTo>
                    <a:lnTo>
                      <a:pt x="29" y="77"/>
                    </a:lnTo>
                    <a:lnTo>
                      <a:pt x="37" y="67"/>
                    </a:lnTo>
                    <a:lnTo>
                      <a:pt x="51" y="51"/>
                    </a:lnTo>
                    <a:lnTo>
                      <a:pt x="64" y="38"/>
                    </a:lnTo>
                    <a:lnTo>
                      <a:pt x="77" y="26"/>
                    </a:lnTo>
                    <a:lnTo>
                      <a:pt x="90" y="17"/>
                    </a:lnTo>
                    <a:lnTo>
                      <a:pt x="102" y="9"/>
                    </a:lnTo>
                    <a:lnTo>
                      <a:pt x="114" y="4"/>
                    </a:lnTo>
                    <a:lnTo>
                      <a:pt x="126" y="1"/>
                    </a:lnTo>
                    <a:lnTo>
                      <a:pt x="137" y="0"/>
                    </a:lnTo>
                    <a:lnTo>
                      <a:pt x="145" y="0"/>
                    </a:lnTo>
                    <a:lnTo>
                      <a:pt x="152" y="2"/>
                    </a:lnTo>
                    <a:lnTo>
                      <a:pt x="158" y="6"/>
                    </a:lnTo>
                    <a:lnTo>
                      <a:pt x="163" y="10"/>
                    </a:lnTo>
                    <a:lnTo>
                      <a:pt x="167" y="16"/>
                    </a:lnTo>
                    <a:lnTo>
                      <a:pt x="169" y="23"/>
                    </a:lnTo>
                    <a:lnTo>
                      <a:pt x="171" y="31"/>
                    </a:lnTo>
                    <a:lnTo>
                      <a:pt x="171" y="41"/>
                    </a:lnTo>
                    <a:lnTo>
                      <a:pt x="171" y="56"/>
                    </a:lnTo>
                    <a:lnTo>
                      <a:pt x="168" y="74"/>
                    </a:lnTo>
                    <a:lnTo>
                      <a:pt x="163" y="93"/>
                    </a:lnTo>
                    <a:lnTo>
                      <a:pt x="157" y="116"/>
                    </a:lnTo>
                    <a:lnTo>
                      <a:pt x="121" y="231"/>
                    </a:lnTo>
                    <a:lnTo>
                      <a:pt x="123" y="232"/>
                    </a:lnTo>
                    <a:lnTo>
                      <a:pt x="135" y="211"/>
                    </a:lnTo>
                    <a:lnTo>
                      <a:pt x="147" y="190"/>
                    </a:lnTo>
                    <a:lnTo>
                      <a:pt x="160" y="170"/>
                    </a:lnTo>
                    <a:lnTo>
                      <a:pt x="173" y="151"/>
                    </a:lnTo>
                    <a:lnTo>
                      <a:pt x="186" y="133"/>
                    </a:lnTo>
                    <a:lnTo>
                      <a:pt x="199" y="116"/>
                    </a:lnTo>
                    <a:lnTo>
                      <a:pt x="214" y="99"/>
                    </a:lnTo>
                    <a:lnTo>
                      <a:pt x="227" y="84"/>
                    </a:lnTo>
                    <a:lnTo>
                      <a:pt x="247" y="64"/>
                    </a:lnTo>
                    <a:lnTo>
                      <a:pt x="266" y="47"/>
                    </a:lnTo>
                    <a:lnTo>
                      <a:pt x="275" y="40"/>
                    </a:lnTo>
                    <a:lnTo>
                      <a:pt x="285" y="33"/>
                    </a:lnTo>
                    <a:lnTo>
                      <a:pt x="294" y="26"/>
                    </a:lnTo>
                    <a:lnTo>
                      <a:pt x="303" y="21"/>
                    </a:lnTo>
                    <a:lnTo>
                      <a:pt x="313" y="16"/>
                    </a:lnTo>
                    <a:lnTo>
                      <a:pt x="322" y="12"/>
                    </a:lnTo>
                    <a:lnTo>
                      <a:pt x="331" y="8"/>
                    </a:lnTo>
                    <a:lnTo>
                      <a:pt x="340" y="5"/>
                    </a:lnTo>
                    <a:lnTo>
                      <a:pt x="349" y="3"/>
                    </a:lnTo>
                    <a:lnTo>
                      <a:pt x="359" y="1"/>
                    </a:lnTo>
                    <a:lnTo>
                      <a:pt x="368" y="0"/>
                    </a:lnTo>
                    <a:lnTo>
                      <a:pt x="377" y="0"/>
                    </a:lnTo>
                    <a:lnTo>
                      <a:pt x="390" y="1"/>
                    </a:lnTo>
                    <a:lnTo>
                      <a:pt x="400" y="3"/>
                    </a:lnTo>
                    <a:lnTo>
                      <a:pt x="405" y="4"/>
                    </a:lnTo>
                    <a:lnTo>
                      <a:pt x="409" y="6"/>
                    </a:lnTo>
                    <a:lnTo>
                      <a:pt x="413" y="9"/>
                    </a:lnTo>
                    <a:lnTo>
                      <a:pt x="417" y="12"/>
                    </a:lnTo>
                    <a:lnTo>
                      <a:pt x="420" y="15"/>
                    </a:lnTo>
                    <a:lnTo>
                      <a:pt x="422" y="18"/>
                    </a:lnTo>
                    <a:lnTo>
                      <a:pt x="425" y="22"/>
                    </a:lnTo>
                    <a:lnTo>
                      <a:pt x="426" y="26"/>
                    </a:lnTo>
                    <a:lnTo>
                      <a:pt x="429" y="36"/>
                    </a:lnTo>
                    <a:lnTo>
                      <a:pt x="430" y="47"/>
                    </a:lnTo>
                    <a:lnTo>
                      <a:pt x="429" y="58"/>
                    </a:lnTo>
                    <a:lnTo>
                      <a:pt x="426" y="72"/>
                    </a:lnTo>
                    <a:lnTo>
                      <a:pt x="420" y="88"/>
                    </a:lnTo>
                    <a:lnTo>
                      <a:pt x="413" y="10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sp>
            <p:nvSpPr>
              <p:cNvPr id="1077" name="Freeform 93"/>
              <p:cNvSpPr>
                <a:spLocks noEditPoints="1"/>
              </p:cNvSpPr>
              <p:nvPr userDrawn="1"/>
            </p:nvSpPr>
            <p:spPr bwMode="auto">
              <a:xfrm>
                <a:off x="4333" y="2412"/>
                <a:ext cx="33" cy="102"/>
              </a:xfrm>
              <a:custGeom>
                <a:avLst/>
                <a:gdLst>
                  <a:gd name="T0" fmla="*/ 2 w 213"/>
                  <a:gd name="T1" fmla="*/ 8 h 536"/>
                  <a:gd name="T2" fmla="*/ 2 w 213"/>
                  <a:gd name="T3" fmla="*/ 7 h 536"/>
                  <a:gd name="T4" fmla="*/ 2 w 213"/>
                  <a:gd name="T5" fmla="*/ 7 h 536"/>
                  <a:gd name="T6" fmla="*/ 2 w 213"/>
                  <a:gd name="T7" fmla="*/ 7 h 536"/>
                  <a:gd name="T8" fmla="*/ 1 w 213"/>
                  <a:gd name="T9" fmla="*/ 8 h 536"/>
                  <a:gd name="T10" fmla="*/ 0 w 213"/>
                  <a:gd name="T11" fmla="*/ 9 h 536"/>
                  <a:gd name="T12" fmla="*/ 0 w 213"/>
                  <a:gd name="T13" fmla="*/ 10 h 536"/>
                  <a:gd name="T14" fmla="*/ 0 w 213"/>
                  <a:gd name="T15" fmla="*/ 9 h 536"/>
                  <a:gd name="T16" fmla="*/ 0 w 213"/>
                  <a:gd name="T17" fmla="*/ 9 h 536"/>
                  <a:gd name="T18" fmla="*/ 1 w 213"/>
                  <a:gd name="T19" fmla="*/ 7 h 536"/>
                  <a:gd name="T20" fmla="*/ 2 w 213"/>
                  <a:gd name="T21" fmla="*/ 6 h 536"/>
                  <a:gd name="T22" fmla="*/ 3 w 213"/>
                  <a:gd name="T23" fmla="*/ 5 h 536"/>
                  <a:gd name="T24" fmla="*/ 4 w 213"/>
                  <a:gd name="T25" fmla="*/ 5 h 536"/>
                  <a:gd name="T26" fmla="*/ 4 w 213"/>
                  <a:gd name="T27" fmla="*/ 5 h 536"/>
                  <a:gd name="T28" fmla="*/ 4 w 213"/>
                  <a:gd name="T29" fmla="*/ 6 h 536"/>
                  <a:gd name="T30" fmla="*/ 4 w 213"/>
                  <a:gd name="T31" fmla="*/ 7 h 536"/>
                  <a:gd name="T32" fmla="*/ 2 w 213"/>
                  <a:gd name="T33" fmla="*/ 16 h 536"/>
                  <a:gd name="T34" fmla="*/ 2 w 213"/>
                  <a:gd name="T35" fmla="*/ 17 h 536"/>
                  <a:gd name="T36" fmla="*/ 2 w 213"/>
                  <a:gd name="T37" fmla="*/ 17 h 536"/>
                  <a:gd name="T38" fmla="*/ 2 w 213"/>
                  <a:gd name="T39" fmla="*/ 18 h 536"/>
                  <a:gd name="T40" fmla="*/ 2 w 213"/>
                  <a:gd name="T41" fmla="*/ 18 h 536"/>
                  <a:gd name="T42" fmla="*/ 3 w 213"/>
                  <a:gd name="T43" fmla="*/ 17 h 536"/>
                  <a:gd name="T44" fmla="*/ 4 w 213"/>
                  <a:gd name="T45" fmla="*/ 15 h 536"/>
                  <a:gd name="T46" fmla="*/ 4 w 213"/>
                  <a:gd name="T47" fmla="*/ 15 h 536"/>
                  <a:gd name="T48" fmla="*/ 4 w 213"/>
                  <a:gd name="T49" fmla="*/ 14 h 536"/>
                  <a:gd name="T50" fmla="*/ 4 w 213"/>
                  <a:gd name="T51" fmla="*/ 14 h 536"/>
                  <a:gd name="T52" fmla="*/ 4 w 213"/>
                  <a:gd name="T53" fmla="*/ 15 h 536"/>
                  <a:gd name="T54" fmla="*/ 4 w 213"/>
                  <a:gd name="T55" fmla="*/ 16 h 536"/>
                  <a:gd name="T56" fmla="*/ 3 w 213"/>
                  <a:gd name="T57" fmla="*/ 18 h 536"/>
                  <a:gd name="T58" fmla="*/ 2 w 213"/>
                  <a:gd name="T59" fmla="*/ 19 h 536"/>
                  <a:gd name="T60" fmla="*/ 1 w 213"/>
                  <a:gd name="T61" fmla="*/ 19 h 536"/>
                  <a:gd name="T62" fmla="*/ 1 w 213"/>
                  <a:gd name="T63" fmla="*/ 19 h 536"/>
                  <a:gd name="T64" fmla="*/ 1 w 213"/>
                  <a:gd name="T65" fmla="*/ 19 h 536"/>
                  <a:gd name="T66" fmla="*/ 0 w 213"/>
                  <a:gd name="T67" fmla="*/ 18 h 536"/>
                  <a:gd name="T68" fmla="*/ 1 w 213"/>
                  <a:gd name="T69" fmla="*/ 17 h 536"/>
                  <a:gd name="T70" fmla="*/ 5 w 213"/>
                  <a:gd name="T71" fmla="*/ 1 h 536"/>
                  <a:gd name="T72" fmla="*/ 5 w 213"/>
                  <a:gd name="T73" fmla="*/ 2 h 536"/>
                  <a:gd name="T74" fmla="*/ 5 w 213"/>
                  <a:gd name="T75" fmla="*/ 3 h 536"/>
                  <a:gd name="T76" fmla="*/ 4 w 213"/>
                  <a:gd name="T77" fmla="*/ 3 h 536"/>
                  <a:gd name="T78" fmla="*/ 4 w 213"/>
                  <a:gd name="T79" fmla="*/ 3 h 536"/>
                  <a:gd name="T80" fmla="*/ 4 w 213"/>
                  <a:gd name="T81" fmla="*/ 3 h 536"/>
                  <a:gd name="T82" fmla="*/ 3 w 213"/>
                  <a:gd name="T83" fmla="*/ 2 h 536"/>
                  <a:gd name="T84" fmla="*/ 3 w 213"/>
                  <a:gd name="T85" fmla="*/ 2 h 536"/>
                  <a:gd name="T86" fmla="*/ 4 w 213"/>
                  <a:gd name="T87" fmla="*/ 1 h 536"/>
                  <a:gd name="T88" fmla="*/ 4 w 213"/>
                  <a:gd name="T89" fmla="*/ 0 h 536"/>
                  <a:gd name="T90" fmla="*/ 4 w 213"/>
                  <a:gd name="T91" fmla="*/ 0 h 536"/>
                  <a:gd name="T92" fmla="*/ 5 w 213"/>
                  <a:gd name="T93" fmla="*/ 0 h 536"/>
                  <a:gd name="T94" fmla="*/ 5 w 213"/>
                  <a:gd name="T95" fmla="*/ 1 h 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3" h="536">
                    <a:moveTo>
                      <a:pt x="35" y="428"/>
                    </a:moveTo>
                    <a:lnTo>
                      <a:pt x="96" y="231"/>
                    </a:lnTo>
                    <a:lnTo>
                      <a:pt x="101" y="213"/>
                    </a:lnTo>
                    <a:lnTo>
                      <a:pt x="103" y="203"/>
                    </a:lnTo>
                    <a:lnTo>
                      <a:pt x="102" y="196"/>
                    </a:lnTo>
                    <a:lnTo>
                      <a:pt x="100" y="191"/>
                    </a:lnTo>
                    <a:lnTo>
                      <a:pt x="99" y="190"/>
                    </a:lnTo>
                    <a:lnTo>
                      <a:pt x="97" y="188"/>
                    </a:lnTo>
                    <a:lnTo>
                      <a:pt x="95" y="188"/>
                    </a:lnTo>
                    <a:lnTo>
                      <a:pt x="93" y="187"/>
                    </a:lnTo>
                    <a:lnTo>
                      <a:pt x="88" y="188"/>
                    </a:lnTo>
                    <a:lnTo>
                      <a:pt x="84" y="190"/>
                    </a:lnTo>
                    <a:lnTo>
                      <a:pt x="78" y="193"/>
                    </a:lnTo>
                    <a:lnTo>
                      <a:pt x="72" y="197"/>
                    </a:lnTo>
                    <a:lnTo>
                      <a:pt x="58" y="208"/>
                    </a:lnTo>
                    <a:lnTo>
                      <a:pt x="42" y="224"/>
                    </a:lnTo>
                    <a:lnTo>
                      <a:pt x="26" y="241"/>
                    </a:lnTo>
                    <a:lnTo>
                      <a:pt x="15" y="253"/>
                    </a:lnTo>
                    <a:lnTo>
                      <a:pt x="8" y="260"/>
                    </a:lnTo>
                    <a:lnTo>
                      <a:pt x="5" y="262"/>
                    </a:lnTo>
                    <a:lnTo>
                      <a:pt x="3" y="262"/>
                    </a:lnTo>
                    <a:lnTo>
                      <a:pt x="2" y="261"/>
                    </a:lnTo>
                    <a:lnTo>
                      <a:pt x="1" y="259"/>
                    </a:lnTo>
                    <a:lnTo>
                      <a:pt x="0" y="256"/>
                    </a:lnTo>
                    <a:lnTo>
                      <a:pt x="1" y="252"/>
                    </a:lnTo>
                    <a:lnTo>
                      <a:pt x="3" y="246"/>
                    </a:lnTo>
                    <a:lnTo>
                      <a:pt x="6" y="240"/>
                    </a:lnTo>
                    <a:lnTo>
                      <a:pt x="11" y="234"/>
                    </a:lnTo>
                    <a:lnTo>
                      <a:pt x="23" y="219"/>
                    </a:lnTo>
                    <a:lnTo>
                      <a:pt x="41" y="200"/>
                    </a:lnTo>
                    <a:lnTo>
                      <a:pt x="58" y="186"/>
                    </a:lnTo>
                    <a:lnTo>
                      <a:pt x="72" y="173"/>
                    </a:lnTo>
                    <a:lnTo>
                      <a:pt x="86" y="163"/>
                    </a:lnTo>
                    <a:lnTo>
                      <a:pt x="98" y="154"/>
                    </a:lnTo>
                    <a:lnTo>
                      <a:pt x="110" y="147"/>
                    </a:lnTo>
                    <a:lnTo>
                      <a:pt x="122" y="143"/>
                    </a:lnTo>
                    <a:lnTo>
                      <a:pt x="132" y="140"/>
                    </a:lnTo>
                    <a:lnTo>
                      <a:pt x="142" y="139"/>
                    </a:lnTo>
                    <a:lnTo>
                      <a:pt x="148" y="139"/>
                    </a:lnTo>
                    <a:lnTo>
                      <a:pt x="153" y="141"/>
                    </a:lnTo>
                    <a:lnTo>
                      <a:pt x="157" y="143"/>
                    </a:lnTo>
                    <a:lnTo>
                      <a:pt x="161" y="147"/>
                    </a:lnTo>
                    <a:lnTo>
                      <a:pt x="164" y="151"/>
                    </a:lnTo>
                    <a:lnTo>
                      <a:pt x="166" y="156"/>
                    </a:lnTo>
                    <a:lnTo>
                      <a:pt x="167" y="163"/>
                    </a:lnTo>
                    <a:lnTo>
                      <a:pt x="167" y="170"/>
                    </a:lnTo>
                    <a:lnTo>
                      <a:pt x="166" y="179"/>
                    </a:lnTo>
                    <a:lnTo>
                      <a:pt x="164" y="193"/>
                    </a:lnTo>
                    <a:lnTo>
                      <a:pt x="159" y="210"/>
                    </a:lnTo>
                    <a:lnTo>
                      <a:pt x="153" y="231"/>
                    </a:lnTo>
                    <a:lnTo>
                      <a:pt x="91" y="435"/>
                    </a:lnTo>
                    <a:lnTo>
                      <a:pt x="88" y="446"/>
                    </a:lnTo>
                    <a:lnTo>
                      <a:pt x="86" y="455"/>
                    </a:lnTo>
                    <a:lnTo>
                      <a:pt x="84" y="463"/>
                    </a:lnTo>
                    <a:lnTo>
                      <a:pt x="84" y="468"/>
                    </a:lnTo>
                    <a:lnTo>
                      <a:pt x="84" y="475"/>
                    </a:lnTo>
                    <a:lnTo>
                      <a:pt x="86" y="480"/>
                    </a:lnTo>
                    <a:lnTo>
                      <a:pt x="88" y="481"/>
                    </a:lnTo>
                    <a:lnTo>
                      <a:pt x="90" y="482"/>
                    </a:lnTo>
                    <a:lnTo>
                      <a:pt x="92" y="483"/>
                    </a:lnTo>
                    <a:lnTo>
                      <a:pt x="94" y="483"/>
                    </a:lnTo>
                    <a:lnTo>
                      <a:pt x="98" y="483"/>
                    </a:lnTo>
                    <a:lnTo>
                      <a:pt x="102" y="481"/>
                    </a:lnTo>
                    <a:lnTo>
                      <a:pt x="107" y="479"/>
                    </a:lnTo>
                    <a:lnTo>
                      <a:pt x="111" y="475"/>
                    </a:lnTo>
                    <a:lnTo>
                      <a:pt x="123" y="465"/>
                    </a:lnTo>
                    <a:lnTo>
                      <a:pt x="136" y="451"/>
                    </a:lnTo>
                    <a:lnTo>
                      <a:pt x="146" y="439"/>
                    </a:lnTo>
                    <a:lnTo>
                      <a:pt x="155" y="428"/>
                    </a:lnTo>
                    <a:lnTo>
                      <a:pt x="162" y="417"/>
                    </a:lnTo>
                    <a:lnTo>
                      <a:pt x="168" y="407"/>
                    </a:lnTo>
                    <a:lnTo>
                      <a:pt x="171" y="402"/>
                    </a:lnTo>
                    <a:lnTo>
                      <a:pt x="174" y="399"/>
                    </a:lnTo>
                    <a:lnTo>
                      <a:pt x="177" y="397"/>
                    </a:lnTo>
                    <a:lnTo>
                      <a:pt x="180" y="396"/>
                    </a:lnTo>
                    <a:lnTo>
                      <a:pt x="182" y="396"/>
                    </a:lnTo>
                    <a:lnTo>
                      <a:pt x="184" y="397"/>
                    </a:lnTo>
                    <a:lnTo>
                      <a:pt x="185" y="399"/>
                    </a:lnTo>
                    <a:lnTo>
                      <a:pt x="185" y="402"/>
                    </a:lnTo>
                    <a:lnTo>
                      <a:pt x="184" y="406"/>
                    </a:lnTo>
                    <a:lnTo>
                      <a:pt x="183" y="411"/>
                    </a:lnTo>
                    <a:lnTo>
                      <a:pt x="180" y="417"/>
                    </a:lnTo>
                    <a:lnTo>
                      <a:pt x="176" y="424"/>
                    </a:lnTo>
                    <a:lnTo>
                      <a:pt x="165" y="441"/>
                    </a:lnTo>
                    <a:lnTo>
                      <a:pt x="150" y="461"/>
                    </a:lnTo>
                    <a:lnTo>
                      <a:pt x="135" y="479"/>
                    </a:lnTo>
                    <a:lnTo>
                      <a:pt x="121" y="494"/>
                    </a:lnTo>
                    <a:lnTo>
                      <a:pt x="108" y="507"/>
                    </a:lnTo>
                    <a:lnTo>
                      <a:pt x="95" y="518"/>
                    </a:lnTo>
                    <a:lnTo>
                      <a:pt x="82" y="526"/>
                    </a:lnTo>
                    <a:lnTo>
                      <a:pt x="70" y="532"/>
                    </a:lnTo>
                    <a:lnTo>
                      <a:pt x="64" y="534"/>
                    </a:lnTo>
                    <a:lnTo>
                      <a:pt x="59" y="535"/>
                    </a:lnTo>
                    <a:lnTo>
                      <a:pt x="52" y="536"/>
                    </a:lnTo>
                    <a:lnTo>
                      <a:pt x="47" y="536"/>
                    </a:lnTo>
                    <a:lnTo>
                      <a:pt x="40" y="536"/>
                    </a:lnTo>
                    <a:lnTo>
                      <a:pt x="35" y="534"/>
                    </a:lnTo>
                    <a:lnTo>
                      <a:pt x="31" y="532"/>
                    </a:lnTo>
                    <a:lnTo>
                      <a:pt x="27" y="528"/>
                    </a:lnTo>
                    <a:lnTo>
                      <a:pt x="24" y="523"/>
                    </a:lnTo>
                    <a:lnTo>
                      <a:pt x="22" y="517"/>
                    </a:lnTo>
                    <a:lnTo>
                      <a:pt x="21" y="511"/>
                    </a:lnTo>
                    <a:lnTo>
                      <a:pt x="20" y="502"/>
                    </a:lnTo>
                    <a:lnTo>
                      <a:pt x="21" y="488"/>
                    </a:lnTo>
                    <a:lnTo>
                      <a:pt x="24" y="471"/>
                    </a:lnTo>
                    <a:lnTo>
                      <a:pt x="29" y="451"/>
                    </a:lnTo>
                    <a:lnTo>
                      <a:pt x="35" y="428"/>
                    </a:lnTo>
                    <a:close/>
                    <a:moveTo>
                      <a:pt x="213" y="29"/>
                    </a:moveTo>
                    <a:lnTo>
                      <a:pt x="212" y="38"/>
                    </a:lnTo>
                    <a:lnTo>
                      <a:pt x="210" y="47"/>
                    </a:lnTo>
                    <a:lnTo>
                      <a:pt x="206" y="56"/>
                    </a:lnTo>
                    <a:lnTo>
                      <a:pt x="200" y="65"/>
                    </a:lnTo>
                    <a:lnTo>
                      <a:pt x="197" y="70"/>
                    </a:lnTo>
                    <a:lnTo>
                      <a:pt x="193" y="74"/>
                    </a:lnTo>
                    <a:lnTo>
                      <a:pt x="189" y="77"/>
                    </a:lnTo>
                    <a:lnTo>
                      <a:pt x="185" y="79"/>
                    </a:lnTo>
                    <a:lnTo>
                      <a:pt x="181" y="82"/>
                    </a:lnTo>
                    <a:lnTo>
                      <a:pt x="177" y="83"/>
                    </a:lnTo>
                    <a:lnTo>
                      <a:pt x="173" y="84"/>
                    </a:lnTo>
                    <a:lnTo>
                      <a:pt x="168" y="84"/>
                    </a:lnTo>
                    <a:lnTo>
                      <a:pt x="162" y="84"/>
                    </a:lnTo>
                    <a:lnTo>
                      <a:pt x="157" y="82"/>
                    </a:lnTo>
                    <a:lnTo>
                      <a:pt x="152" y="80"/>
                    </a:lnTo>
                    <a:lnTo>
                      <a:pt x="149" y="77"/>
                    </a:lnTo>
                    <a:lnTo>
                      <a:pt x="146" y="72"/>
                    </a:lnTo>
                    <a:lnTo>
                      <a:pt x="144" y="67"/>
                    </a:lnTo>
                    <a:lnTo>
                      <a:pt x="143" y="61"/>
                    </a:lnTo>
                    <a:lnTo>
                      <a:pt x="142" y="53"/>
                    </a:lnTo>
                    <a:lnTo>
                      <a:pt x="143" y="44"/>
                    </a:lnTo>
                    <a:lnTo>
                      <a:pt x="145" y="36"/>
                    </a:lnTo>
                    <a:lnTo>
                      <a:pt x="149" y="27"/>
                    </a:lnTo>
                    <a:lnTo>
                      <a:pt x="155" y="18"/>
                    </a:lnTo>
                    <a:lnTo>
                      <a:pt x="162" y="10"/>
                    </a:lnTo>
                    <a:lnTo>
                      <a:pt x="169" y="4"/>
                    </a:lnTo>
                    <a:lnTo>
                      <a:pt x="173" y="2"/>
                    </a:lnTo>
                    <a:lnTo>
                      <a:pt x="177" y="1"/>
                    </a:lnTo>
                    <a:lnTo>
                      <a:pt x="181" y="0"/>
                    </a:lnTo>
                    <a:lnTo>
                      <a:pt x="185" y="0"/>
                    </a:lnTo>
                    <a:lnTo>
                      <a:pt x="191" y="0"/>
                    </a:lnTo>
                    <a:lnTo>
                      <a:pt x="197" y="1"/>
                    </a:lnTo>
                    <a:lnTo>
                      <a:pt x="202" y="4"/>
                    </a:lnTo>
                    <a:lnTo>
                      <a:pt x="206" y="7"/>
                    </a:lnTo>
                    <a:lnTo>
                      <a:pt x="209" y="11"/>
                    </a:lnTo>
                    <a:lnTo>
                      <a:pt x="211" y="16"/>
                    </a:lnTo>
                    <a:lnTo>
                      <a:pt x="212" y="22"/>
                    </a:lnTo>
                    <a:lnTo>
                      <a:pt x="213" y="2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sl-SI" sz="2200" smtClean="0">
                  <a:solidFill>
                    <a:srgbClr val="006699"/>
                  </a:solidFill>
                </a:endParaRPr>
              </a:p>
            </p:txBody>
          </p:sp>
        </p:grpSp>
      </p:grpSp>
      <p:pic>
        <p:nvPicPr>
          <p:cNvPr id="1033" name="Picture 98" descr="LSO"/>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0037234" y="161925"/>
            <a:ext cx="2002367"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3396781"/>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ransition spd="med">
    <p:fade thruBlk="1"/>
  </p:transition>
  <p:hf hdr="0" ftr="0" dt="0"/>
  <p:txStyles>
    <p:titleStyle>
      <a:lvl1pPr algn="l" rtl="0" eaLnBrk="0" fontAlgn="base" hangingPunct="0">
        <a:spcBef>
          <a:spcPct val="0"/>
        </a:spcBef>
        <a:spcAft>
          <a:spcPct val="0"/>
        </a:spcAft>
        <a:defRPr sz="3600" b="1" kern="1200">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Arial Narrow" panose="020B0606020202030204" pitchFamily="34" charset="0"/>
        </a:defRPr>
      </a:lvl2pPr>
      <a:lvl3pPr algn="l" rtl="0" eaLnBrk="0" fontAlgn="base" hangingPunct="0">
        <a:spcBef>
          <a:spcPct val="0"/>
        </a:spcBef>
        <a:spcAft>
          <a:spcPct val="0"/>
        </a:spcAft>
        <a:defRPr sz="3600" b="1">
          <a:solidFill>
            <a:schemeClr val="tx2"/>
          </a:solidFill>
          <a:latin typeface="Arial Narrow" panose="020B0606020202030204" pitchFamily="34" charset="0"/>
        </a:defRPr>
      </a:lvl3pPr>
      <a:lvl4pPr algn="l" rtl="0" eaLnBrk="0" fontAlgn="base" hangingPunct="0">
        <a:spcBef>
          <a:spcPct val="0"/>
        </a:spcBef>
        <a:spcAft>
          <a:spcPct val="0"/>
        </a:spcAft>
        <a:defRPr sz="3600" b="1">
          <a:solidFill>
            <a:schemeClr val="tx2"/>
          </a:solidFill>
          <a:latin typeface="Arial Narrow" panose="020B0606020202030204" pitchFamily="34" charset="0"/>
        </a:defRPr>
      </a:lvl4pPr>
      <a:lvl5pPr algn="l" rtl="0" eaLnBrk="0" fontAlgn="base" hangingPunct="0">
        <a:spcBef>
          <a:spcPct val="0"/>
        </a:spcBef>
        <a:spcAft>
          <a:spcPct val="0"/>
        </a:spcAft>
        <a:defRPr sz="3600" b="1">
          <a:solidFill>
            <a:schemeClr val="tx2"/>
          </a:solidFill>
          <a:latin typeface="Arial Narrow" panose="020B0606020202030204" pitchFamily="34" charset="0"/>
        </a:defRPr>
      </a:lvl5pPr>
      <a:lvl6pPr marL="457200" algn="l" rtl="0" fontAlgn="base">
        <a:spcBef>
          <a:spcPct val="0"/>
        </a:spcBef>
        <a:spcAft>
          <a:spcPct val="0"/>
        </a:spcAft>
        <a:defRPr sz="3600" b="1">
          <a:solidFill>
            <a:schemeClr val="tx2"/>
          </a:solidFill>
          <a:latin typeface="Arial Narrow" panose="020B0606020202030204" pitchFamily="34" charset="0"/>
        </a:defRPr>
      </a:lvl6pPr>
      <a:lvl7pPr marL="914400" algn="l" rtl="0" fontAlgn="base">
        <a:spcBef>
          <a:spcPct val="0"/>
        </a:spcBef>
        <a:spcAft>
          <a:spcPct val="0"/>
        </a:spcAft>
        <a:defRPr sz="3600" b="1">
          <a:solidFill>
            <a:schemeClr val="tx2"/>
          </a:solidFill>
          <a:latin typeface="Arial Narrow" panose="020B0606020202030204" pitchFamily="34" charset="0"/>
        </a:defRPr>
      </a:lvl7pPr>
      <a:lvl8pPr marL="1371600" algn="l" rtl="0" fontAlgn="base">
        <a:spcBef>
          <a:spcPct val="0"/>
        </a:spcBef>
        <a:spcAft>
          <a:spcPct val="0"/>
        </a:spcAft>
        <a:defRPr sz="3600" b="1">
          <a:solidFill>
            <a:schemeClr val="tx2"/>
          </a:solidFill>
          <a:latin typeface="Arial Narrow" panose="020B0606020202030204" pitchFamily="34" charset="0"/>
        </a:defRPr>
      </a:lvl8pPr>
      <a:lvl9pPr marL="1828800" algn="l" rtl="0" fontAlgn="base">
        <a:spcBef>
          <a:spcPct val="0"/>
        </a:spcBef>
        <a:spcAft>
          <a:spcPct val="0"/>
        </a:spcAft>
        <a:defRPr sz="3600" b="1">
          <a:solidFill>
            <a:schemeClr val="tx2"/>
          </a:solidFill>
          <a:latin typeface="Arial Narrow" panose="020B0606020202030204" pitchFamily="34" charset="0"/>
        </a:defRPr>
      </a:lvl9pPr>
    </p:titleStyle>
    <p:bodyStyle>
      <a:lvl1pPr marL="342900" indent="-342900" algn="l" rtl="0" eaLnBrk="0" fontAlgn="base" hangingPunct="0">
        <a:spcBef>
          <a:spcPct val="20000"/>
        </a:spcBef>
        <a:spcAft>
          <a:spcPct val="0"/>
        </a:spcAft>
        <a:buClr>
          <a:srgbClr val="F29400"/>
        </a:buClr>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F29400"/>
        </a:buClr>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F29400"/>
        </a:buClr>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F29400"/>
        </a:buClr>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F29400"/>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2">
            <a:alphaModFix amt="0"/>
          </a:blip>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5999" y="-8170"/>
            <a:ext cx="9031517" cy="1539875"/>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1015995" y="1555280"/>
            <a:ext cx="10058404" cy="4630071"/>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Footer Placeholder 4"/>
          <p:cNvSpPr>
            <a:spLocks noGrp="1"/>
          </p:cNvSpPr>
          <p:nvPr>
            <p:ph type="ftr" sz="quarter" idx="3"/>
          </p:nvPr>
        </p:nvSpPr>
        <p:spPr>
          <a:xfrm>
            <a:off x="1015997" y="6208777"/>
            <a:ext cx="7506028" cy="365125"/>
          </a:xfrm>
          <a:prstGeom prst="rect">
            <a:avLst/>
          </a:prstGeom>
        </p:spPr>
        <p:txBody>
          <a:bodyPr vert="horz" lIns="91440" tIns="45720" rIns="91440" bIns="45720" rtlCol="0" anchor="ctr"/>
          <a:lstStyle>
            <a:lvl1pPr algn="l">
              <a:defRPr sz="1000" b="0">
                <a:solidFill>
                  <a:schemeClr val="tx2">
                    <a:lumMod val="90000"/>
                    <a:lumOff val="10000"/>
                  </a:schemeClr>
                </a:solidFill>
              </a:defRPr>
            </a:lvl1pPr>
          </a:lstStyle>
          <a:p>
            <a:endParaRPr lang="sl-SI">
              <a:solidFill>
                <a:prstClr val="black">
                  <a:tint val="75000"/>
                </a:prstClr>
              </a:solidFill>
            </a:endParaRPr>
          </a:p>
        </p:txBody>
      </p:sp>
      <p:sp>
        <p:nvSpPr>
          <p:cNvPr id="6" name="Slide Number Placeholder 5"/>
          <p:cNvSpPr>
            <a:spLocks noGrp="1"/>
          </p:cNvSpPr>
          <p:nvPr>
            <p:ph type="sldNum" sz="quarter" idx="4"/>
          </p:nvPr>
        </p:nvSpPr>
        <p:spPr>
          <a:xfrm>
            <a:off x="10370796" y="6214129"/>
            <a:ext cx="703603" cy="365125"/>
          </a:xfrm>
          <a:prstGeom prst="rect">
            <a:avLst/>
          </a:prstGeom>
        </p:spPr>
        <p:txBody>
          <a:bodyPr vert="horz" lIns="91440" tIns="45720" rIns="91440" bIns="45720" rtlCol="0" anchor="ctr"/>
          <a:lstStyle>
            <a:lvl1pPr algn="r">
              <a:defRPr sz="1100">
                <a:solidFill>
                  <a:schemeClr val="tx1">
                    <a:lumMod val="85000"/>
                    <a:lumOff val="15000"/>
                  </a:schemeClr>
                </a:solidFill>
                <a:latin typeface="+mj-lt"/>
              </a:defRPr>
            </a:lvl1pPr>
          </a:lstStyle>
          <a:p>
            <a:fld id="{6A4D485B-13F7-43A7-ACC5-B7B6BC7B5493}" type="slidenum">
              <a:rPr lang="sl-SI" smtClean="0">
                <a:solidFill>
                  <a:prstClr val="black">
                    <a:tint val="75000"/>
                  </a:prstClr>
                </a:solidFill>
              </a:rPr>
              <a:pPr/>
              <a:t>‹#›</a:t>
            </a:fld>
            <a:endParaRPr lang="sl-SI">
              <a:solidFill>
                <a:prstClr val="black">
                  <a:tint val="75000"/>
                </a:prstClr>
              </a:solidFill>
            </a:endParaRPr>
          </a:p>
        </p:txBody>
      </p:sp>
      <p:cxnSp>
        <p:nvCxnSpPr>
          <p:cNvPr id="10" name="Straight Connector 9"/>
          <p:cNvCxnSpPr/>
          <p:nvPr/>
        </p:nvCxnSpPr>
        <p:spPr>
          <a:xfrm>
            <a:off x="1150731" y="1553542"/>
            <a:ext cx="9923669" cy="1588"/>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60869" y="32276"/>
            <a:ext cx="1074600" cy="1080000"/>
          </a:xfrm>
          <a:prstGeom prst="rect">
            <a:avLst/>
          </a:prstGeom>
        </p:spPr>
      </p:pic>
    </p:spTree>
    <p:extLst>
      <p:ext uri="{BB962C8B-B14F-4D97-AF65-F5344CB8AC3E}">
        <p14:creationId xmlns:p14="http://schemas.microsoft.com/office/powerpoint/2010/main" val="1370493758"/>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Lst>
  <p:txStyles>
    <p:titleStyle>
      <a:lvl1pPr algn="l" defTabSz="914400" rtl="0" eaLnBrk="1" latinLnBrk="0" hangingPunct="1">
        <a:lnSpc>
          <a:spcPct val="100000"/>
        </a:lnSpc>
        <a:spcBef>
          <a:spcPct val="0"/>
        </a:spcBef>
        <a:buNone/>
        <a:defRPr sz="33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2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8.xml"/><Relationship Id="rId5" Type="http://schemas.openxmlformats.org/officeDocument/2006/relationships/image" Target="../media/image9.jp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8.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8.xml"/><Relationship Id="rId5" Type="http://schemas.openxmlformats.org/officeDocument/2006/relationships/image" Target="../media/image17.jp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hyperlink" Target="http://lpvo.fe.uni-lj.si/izobrazevanje/1-stopnja-vs/osnove-mikroprocesorske-elektronike-ome/galerija-studentskih-projektov/"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hyperlink" Target="mailto:samo.begus@fe.uni-lj.si"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sl-SI" dirty="0"/>
              <a:t>Predstavitev postopka izbire smeri, izbirnih predmetov </a:t>
            </a:r>
            <a:r>
              <a:rPr lang="sl-SI" dirty="0" smtClean="0"/>
              <a:t/>
            </a:r>
            <a:br>
              <a:rPr lang="sl-SI" dirty="0" smtClean="0"/>
            </a:br>
            <a:r>
              <a:rPr lang="sl-SI" dirty="0" smtClean="0"/>
              <a:t>in </a:t>
            </a:r>
            <a:r>
              <a:rPr lang="sl-SI" dirty="0"/>
              <a:t>modulov </a:t>
            </a:r>
          </a:p>
        </p:txBody>
      </p:sp>
      <p:sp>
        <p:nvSpPr>
          <p:cNvPr id="3" name="Subtitle 2"/>
          <p:cNvSpPr>
            <a:spLocks noGrp="1"/>
          </p:cNvSpPr>
          <p:nvPr>
            <p:ph type="subTitle" idx="1"/>
          </p:nvPr>
        </p:nvSpPr>
        <p:spPr/>
        <p:txBody>
          <a:bodyPr>
            <a:normAutofit lnSpcReduction="10000"/>
          </a:bodyPr>
          <a:lstStyle/>
          <a:p>
            <a:endParaRPr lang="pl-PL" dirty="0" smtClean="0"/>
          </a:p>
          <a:p>
            <a:r>
              <a:rPr lang="pl-PL" dirty="0" smtClean="0"/>
              <a:t>za </a:t>
            </a:r>
            <a:r>
              <a:rPr lang="pl-PL" dirty="0"/>
              <a:t>študente 1</a:t>
            </a:r>
            <a:r>
              <a:rPr lang="pl-PL" dirty="0" smtClean="0"/>
              <a:t>. stopnje </a:t>
            </a:r>
            <a:br>
              <a:rPr lang="pl-PL" dirty="0" smtClean="0"/>
            </a:br>
            <a:r>
              <a:rPr lang="pl-PL" dirty="0" smtClean="0"/>
              <a:t>VS programa Aplikativna elektrotehnika</a:t>
            </a:r>
            <a:endParaRPr lang="sl-SI" dirty="0"/>
          </a:p>
        </p:txBody>
      </p:sp>
    </p:spTree>
    <p:extLst>
      <p:ext uri="{BB962C8B-B14F-4D97-AF65-F5344CB8AC3E}">
        <p14:creationId xmlns:p14="http://schemas.microsoft.com/office/powerpoint/2010/main" val="3033512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z="3600" dirty="0"/>
              <a:t>Smeri študija, izbirni predmeti in moduli v študijskem letu </a:t>
            </a:r>
            <a:r>
              <a:rPr lang="sl-SI" sz="3600" dirty="0" smtClean="0"/>
              <a:t>2019/20</a:t>
            </a:r>
            <a:endParaRPr lang="sl-SI" sz="3600" dirty="0"/>
          </a:p>
        </p:txBody>
      </p:sp>
      <p:sp>
        <p:nvSpPr>
          <p:cNvPr id="5" name="Content Placeholder 2"/>
          <p:cNvSpPr txBox="1">
            <a:spLocks/>
          </p:cNvSpPr>
          <p:nvPr/>
        </p:nvSpPr>
        <p:spPr>
          <a:xfrm>
            <a:off x="1015999" y="2227929"/>
            <a:ext cx="10058404" cy="4630071"/>
          </a:xfrm>
          <a:prstGeom prst="rect">
            <a:avLst/>
          </a:prstGeom>
        </p:spPr>
        <p:txBody>
          <a:bodyPr vert="horz" lIns="91440" tIns="45720" rIns="91440" bIns="45720" rtlCol="0" anchor="ctr" anchorCtr="0">
            <a:normAutofit lnSpcReduction="10000"/>
          </a:bodyPr>
          <a:lstStyle>
            <a:lvl1pPr marL="274320" indent="-27432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2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r>
              <a:rPr lang="sl-SI" sz="2400" dirty="0" smtClean="0"/>
              <a:t>Predstavitev vseh izbirnih predmetov in modulov so objavljene na spletni strani FE</a:t>
            </a:r>
          </a:p>
          <a:p>
            <a:r>
              <a:rPr lang="sl-SI" sz="2400" dirty="0" smtClean="0"/>
              <a:t>Študentje bodo smer, izbirni predmet in modul izbrali ob vpisu v letnik. </a:t>
            </a:r>
            <a:r>
              <a:rPr lang="sl-SI" sz="2400" b="1" dirty="0" smtClean="0">
                <a:solidFill>
                  <a:srgbClr val="FF0000"/>
                </a:solidFill>
              </a:rPr>
              <a:t>Vpis bo možen od 26. 07. 2019 dalje.</a:t>
            </a:r>
          </a:p>
          <a:p>
            <a:r>
              <a:rPr lang="sl-SI" sz="2400" dirty="0" smtClean="0"/>
              <a:t>za vpis morajo kandidati:</a:t>
            </a:r>
          </a:p>
          <a:p>
            <a:pPr lvl="1"/>
            <a:r>
              <a:rPr lang="sl-SI" sz="2000" dirty="0" smtClean="0"/>
              <a:t>izpolniti pogoje do najkasneje </a:t>
            </a:r>
            <a:r>
              <a:rPr lang="sl-SI" sz="2000" b="1" dirty="0" smtClean="0">
                <a:solidFill>
                  <a:srgbClr val="FF0000"/>
                </a:solidFill>
              </a:rPr>
              <a:t>13. 09. 2019</a:t>
            </a:r>
          </a:p>
          <a:p>
            <a:pPr lvl="1"/>
            <a:r>
              <a:rPr lang="sl-SI" sz="2000" dirty="0" smtClean="0"/>
              <a:t>elektronski vpis bo možen do </a:t>
            </a:r>
            <a:r>
              <a:rPr lang="sl-SI" sz="2000" b="1" dirty="0" smtClean="0">
                <a:solidFill>
                  <a:srgbClr val="FF0000"/>
                </a:solidFill>
              </a:rPr>
              <a:t>13. 09. 2019</a:t>
            </a:r>
            <a:endParaRPr lang="sl-SI" sz="2400" b="1" dirty="0" smtClean="0">
              <a:solidFill>
                <a:srgbClr val="FF0000"/>
              </a:solidFill>
            </a:endParaRPr>
          </a:p>
          <a:p>
            <a:r>
              <a:rPr lang="sl-SI" sz="2400" dirty="0" smtClean="0"/>
              <a:t>Navodila za vpis bodo objavljena na spletni strani FE</a:t>
            </a:r>
          </a:p>
          <a:p>
            <a:r>
              <a:rPr lang="sl-SI" sz="2400" dirty="0" smtClean="0"/>
              <a:t>Sklep senata FE </a:t>
            </a:r>
            <a:r>
              <a:rPr lang="sl-SI" sz="2400" dirty="0" smtClean="0">
                <a:solidFill>
                  <a:srgbClr val="FF0000"/>
                </a:solidFill>
              </a:rPr>
              <a:t>03. 04. 2014</a:t>
            </a:r>
          </a:p>
          <a:p>
            <a:pPr marL="0" indent="0">
              <a:buFont typeface="Arial" pitchFamily="34" charset="0"/>
              <a:buNone/>
            </a:pPr>
            <a:r>
              <a:rPr lang="sl-SI" sz="2400" i="1" dirty="0" smtClean="0"/>
              <a:t>Na prvi bolonjski stopnji se omeji število študentov, ki si lahko izberejo nek izbirni predmet, na 50, prav tako se omeji število študentov, ki se lahko vpišejo na posamezno smer, na 50.</a:t>
            </a:r>
          </a:p>
          <a:p>
            <a:endParaRPr lang="sl-SI" sz="2400" dirty="0" smtClean="0"/>
          </a:p>
          <a:p>
            <a:endParaRPr lang="sl-SI" sz="2400" dirty="0" smtClean="0"/>
          </a:p>
          <a:p>
            <a:endParaRPr lang="sl-SI" sz="2400" dirty="0"/>
          </a:p>
        </p:txBody>
      </p:sp>
    </p:spTree>
    <p:extLst>
      <p:ext uri="{BB962C8B-B14F-4D97-AF65-F5344CB8AC3E}">
        <p14:creationId xmlns:p14="http://schemas.microsoft.com/office/powerpoint/2010/main" val="255716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z="3600" dirty="0"/>
              <a:t>Prijavno-sprejemni postopek</a:t>
            </a:r>
            <a:endParaRPr lang="sl-SI" dirty="0"/>
          </a:p>
        </p:txBody>
      </p:sp>
      <p:sp>
        <p:nvSpPr>
          <p:cNvPr id="3" name="Content Placeholder 2"/>
          <p:cNvSpPr>
            <a:spLocks noGrp="1"/>
          </p:cNvSpPr>
          <p:nvPr>
            <p:ph idx="1"/>
          </p:nvPr>
        </p:nvSpPr>
        <p:spPr/>
        <p:txBody>
          <a:bodyPr/>
          <a:lstStyle/>
          <a:p>
            <a:pPr marL="0" indent="0">
              <a:buNone/>
            </a:pPr>
            <a:r>
              <a:rPr lang="sl-SI" dirty="0"/>
              <a:t>2. seja ŠK 29. 10. 2015</a:t>
            </a:r>
          </a:p>
          <a:p>
            <a:r>
              <a:rPr lang="sl-SI" dirty="0"/>
              <a:t>Menjava izbirnih predmetov, modulov in smeri je bila možna na osnovi vloge v začetku vsakega študijskega leta do 10. 10. Menjave so pogosto povzročile spremembe v številu skupin na smeri oziroma katedri. Da bi se lahko že v začetku študijskega leta formirale skupine, je ŠK v soglasju s predstavnikom študentov sprejela naslednji </a:t>
            </a:r>
            <a:r>
              <a:rPr lang="sl-SI" dirty="0" smtClean="0"/>
              <a:t>sklep:</a:t>
            </a:r>
            <a:endParaRPr lang="sl-SI" dirty="0"/>
          </a:p>
          <a:p>
            <a:pPr marL="0" indent="0">
              <a:buNone/>
            </a:pPr>
            <a:r>
              <a:rPr lang="sl-SI" dirty="0" smtClean="0"/>
              <a:t>		</a:t>
            </a:r>
          </a:p>
          <a:p>
            <a:pPr marL="0" indent="0">
              <a:buNone/>
            </a:pPr>
            <a:r>
              <a:rPr lang="sl-SI" dirty="0"/>
              <a:t>	</a:t>
            </a:r>
            <a:r>
              <a:rPr lang="sl-SI" dirty="0" smtClean="0"/>
              <a:t>	Sklep št. 7: </a:t>
            </a:r>
            <a:r>
              <a:rPr lang="sl-SI" b="1" dirty="0">
                <a:solidFill>
                  <a:srgbClr val="FF0000"/>
                </a:solidFill>
              </a:rPr>
              <a:t>Možnost menjave izbirnih predmetov, modulov in smeri po zaključenem vpisu se ukine.</a:t>
            </a:r>
            <a:r>
              <a:rPr lang="sl-SI" dirty="0">
                <a:solidFill>
                  <a:srgbClr val="FF0000"/>
                </a:solidFill>
              </a:rPr>
              <a:t> </a:t>
            </a:r>
            <a:r>
              <a:rPr lang="sl-SI" dirty="0"/>
              <a:t>Uvedejo se predstavitve izbirnih predmetov in smeri v okviru dneva odprtih vrat laboratorijev konec maja.</a:t>
            </a:r>
          </a:p>
          <a:p>
            <a:endParaRPr lang="sl-SI" dirty="0"/>
          </a:p>
        </p:txBody>
      </p:sp>
    </p:spTree>
    <p:extLst>
      <p:ext uri="{BB962C8B-B14F-4D97-AF65-F5344CB8AC3E}">
        <p14:creationId xmlns:p14="http://schemas.microsoft.com/office/powerpoint/2010/main" val="3209220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985616"/>
            <a:ext cx="9144000" cy="2387600"/>
          </a:xfrm>
        </p:spPr>
        <p:txBody>
          <a:bodyPr>
            <a:normAutofit fontScale="90000"/>
          </a:bodyPr>
          <a:lstStyle/>
          <a:p>
            <a:r>
              <a:rPr lang="sl-SI" sz="5400" dirty="0"/>
              <a:t>PREDSTAVITVE SMERI ŠTUDIJA </a:t>
            </a:r>
            <a:r>
              <a:rPr lang="sl-SI" sz="5400" dirty="0" smtClean="0"/>
              <a:t>APLIKATIVNE ELEKTROTEHNIKE</a:t>
            </a:r>
            <a:endParaRPr lang="sl-SI" sz="5400" dirty="0"/>
          </a:p>
        </p:txBody>
      </p:sp>
    </p:spTree>
    <p:extLst>
      <p:ext uri="{BB962C8B-B14F-4D97-AF65-F5344CB8AC3E}">
        <p14:creationId xmlns:p14="http://schemas.microsoft.com/office/powerpoint/2010/main" val="1446858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l-SI" dirty="0">
                <a:effectLst/>
              </a:rPr>
              <a:t>Avtomatika</a:t>
            </a:r>
            <a:endParaRPr lang="sl-SI" dirty="0"/>
          </a:p>
        </p:txBody>
      </p:sp>
      <p:sp>
        <p:nvSpPr>
          <p:cNvPr id="5" name="Subtitle 4"/>
          <p:cNvSpPr>
            <a:spLocks noGrp="1"/>
          </p:cNvSpPr>
          <p:nvPr>
            <p:ph type="subTitle" idx="1"/>
          </p:nvPr>
        </p:nvSpPr>
        <p:spPr>
          <a:xfrm>
            <a:off x="1487488" y="4941168"/>
            <a:ext cx="9144000" cy="1655764"/>
          </a:xfrm>
        </p:spPr>
        <p:txBody>
          <a:bodyPr/>
          <a:lstStyle/>
          <a:p>
            <a:r>
              <a:rPr lang="sl-SI" dirty="0" smtClean="0"/>
              <a:t>Izr. prof. dr. Gregor Klančar</a:t>
            </a:r>
            <a:endParaRPr lang="sl-SI" dirty="0"/>
          </a:p>
        </p:txBody>
      </p:sp>
    </p:spTree>
    <p:extLst>
      <p:ext uri="{BB962C8B-B14F-4D97-AF65-F5344CB8AC3E}">
        <p14:creationId xmlns:p14="http://schemas.microsoft.com/office/powerpoint/2010/main" val="394666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l-SI" dirty="0">
                <a:effectLst/>
              </a:rPr>
              <a:t>Elektronika</a:t>
            </a:r>
            <a:endParaRPr lang="sl-SI" dirty="0"/>
          </a:p>
        </p:txBody>
      </p:sp>
      <p:sp>
        <p:nvSpPr>
          <p:cNvPr id="5" name="Subtitle 4"/>
          <p:cNvSpPr>
            <a:spLocks noGrp="1"/>
          </p:cNvSpPr>
          <p:nvPr>
            <p:ph type="subTitle" idx="1"/>
          </p:nvPr>
        </p:nvSpPr>
        <p:spPr/>
        <p:txBody>
          <a:bodyPr/>
          <a:lstStyle/>
          <a:p>
            <a:r>
              <a:rPr lang="sl-SI" dirty="0"/>
              <a:t>d</a:t>
            </a:r>
            <a:r>
              <a:rPr lang="sl-SI" dirty="0" smtClean="0"/>
              <a:t>oc. dr. Marko Jankovec</a:t>
            </a:r>
            <a:endParaRPr lang="sl-SI" dirty="0"/>
          </a:p>
        </p:txBody>
      </p:sp>
    </p:spTree>
    <p:extLst>
      <p:ext uri="{BB962C8B-B14F-4D97-AF65-F5344CB8AC3E}">
        <p14:creationId xmlns:p14="http://schemas.microsoft.com/office/powerpoint/2010/main" val="34854287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v-SE" dirty="0"/>
              <a:t>Energetska tehnika in avtomatizacija postrojev</a:t>
            </a:r>
            <a:endParaRPr lang="sl-SI" dirty="0"/>
          </a:p>
        </p:txBody>
      </p:sp>
      <p:sp>
        <p:nvSpPr>
          <p:cNvPr id="5" name="Subtitle 4"/>
          <p:cNvSpPr>
            <a:spLocks noGrp="1"/>
          </p:cNvSpPr>
          <p:nvPr>
            <p:ph type="subTitle" idx="1"/>
          </p:nvPr>
        </p:nvSpPr>
        <p:spPr/>
        <p:txBody>
          <a:bodyPr/>
          <a:lstStyle/>
          <a:p>
            <a:r>
              <a:rPr lang="sl-SI" dirty="0"/>
              <a:t>viš. pred. dr. Samo Gašperič</a:t>
            </a:r>
          </a:p>
        </p:txBody>
      </p:sp>
    </p:spTree>
    <p:extLst>
      <p:ext uri="{BB962C8B-B14F-4D97-AF65-F5344CB8AC3E}">
        <p14:creationId xmlns:p14="http://schemas.microsoft.com/office/powerpoint/2010/main" val="14224776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v-SE" dirty="0"/>
              <a:t>Informacijsko komunikacijske tehnologije</a:t>
            </a:r>
            <a:endParaRPr lang="sl-SI" dirty="0"/>
          </a:p>
        </p:txBody>
      </p:sp>
      <p:sp>
        <p:nvSpPr>
          <p:cNvPr id="5" name="Subtitle 4"/>
          <p:cNvSpPr>
            <a:spLocks noGrp="1"/>
          </p:cNvSpPr>
          <p:nvPr>
            <p:ph type="subTitle" idx="1"/>
          </p:nvPr>
        </p:nvSpPr>
        <p:spPr/>
        <p:txBody>
          <a:bodyPr/>
          <a:lstStyle/>
          <a:p>
            <a:r>
              <a:rPr lang="sl-SI" dirty="0"/>
              <a:t>a</a:t>
            </a:r>
            <a:r>
              <a:rPr lang="sl-SI" dirty="0" smtClean="0"/>
              <a:t>s. Aljaž Blatnik</a:t>
            </a:r>
            <a:endParaRPr lang="sl-SI" dirty="0"/>
          </a:p>
        </p:txBody>
      </p:sp>
    </p:spTree>
    <p:extLst>
      <p:ext uri="{BB962C8B-B14F-4D97-AF65-F5344CB8AC3E}">
        <p14:creationId xmlns:p14="http://schemas.microsoft.com/office/powerpoint/2010/main" val="20994040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68242"/>
          <a:stretch/>
        </p:blipFill>
        <p:spPr>
          <a:xfrm>
            <a:off x="1848620" y="1407575"/>
            <a:ext cx="8494761" cy="4042850"/>
          </a:xfrm>
          <a:prstGeom prst="rect">
            <a:avLst/>
          </a:prstGeom>
        </p:spPr>
      </p:pic>
    </p:spTree>
    <p:extLst>
      <p:ext uri="{BB962C8B-B14F-4D97-AF65-F5344CB8AC3E}">
        <p14:creationId xmlns:p14="http://schemas.microsoft.com/office/powerpoint/2010/main" val="4033095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uvodna_grafik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772723392"/>
      </p:ext>
    </p:extLst>
  </p:cSld>
  <p:clrMapOvr>
    <a:masterClrMapping/>
  </p:clrMapOvr>
  <mc:AlternateContent xmlns:mc="http://schemas.openxmlformats.org/markup-compatibility/2006" xmlns:p14="http://schemas.microsoft.com/office/powerpoint/2010/main">
    <mc:Choice Requires="p14">
      <p:transition spd="med" p14:dur="700" advTm="54000">
        <p:fade/>
      </p:transition>
    </mc:Choice>
    <mc:Fallback xmlns="">
      <p:transition spd="med" advTm="5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2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remove"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68242"/>
          <a:stretch/>
        </p:blipFill>
        <p:spPr>
          <a:xfrm>
            <a:off x="6960096" y="2475160"/>
            <a:ext cx="3960440" cy="1884864"/>
          </a:xfrm>
          <a:prstGeom prst="rect">
            <a:avLst/>
          </a:prstGeom>
        </p:spPr>
      </p:pic>
      <p:sp>
        <p:nvSpPr>
          <p:cNvPr id="2" name="TextBox 1"/>
          <p:cNvSpPr txBox="1"/>
          <p:nvPr/>
        </p:nvSpPr>
        <p:spPr>
          <a:xfrm>
            <a:off x="1359460" y="2497976"/>
            <a:ext cx="5600636" cy="1862048"/>
          </a:xfrm>
          <a:prstGeom prst="rect">
            <a:avLst/>
          </a:prstGeom>
          <a:noFill/>
        </p:spPr>
        <p:txBody>
          <a:bodyPr wrap="none" rtlCol="0">
            <a:spAutoFit/>
          </a:bodyPr>
          <a:lstStyle/>
          <a:p>
            <a:r>
              <a:rPr lang="sl-SI" sz="11500" b="1" dirty="0" smtClean="0">
                <a:solidFill>
                  <a:schemeClr val="bg1"/>
                </a:solidFill>
                <a:effectLst/>
                <a:latin typeface="Fakt Slab Stencil Pro Light" panose="02000000000000000000" pitchFamily="50" charset="0"/>
              </a:rPr>
              <a:t>ŠTUDIJ</a:t>
            </a:r>
            <a:endParaRPr lang="sl-SI" sz="11500" b="1" dirty="0">
              <a:solidFill>
                <a:schemeClr val="bg1"/>
              </a:solidFill>
              <a:effectLst/>
              <a:latin typeface="Fakt Slab Stencil Pro Light" panose="02000000000000000000" pitchFamily="50" charset="0"/>
            </a:endParaRPr>
          </a:p>
        </p:txBody>
      </p:sp>
    </p:spTree>
    <p:extLst>
      <p:ext uri="{BB962C8B-B14F-4D97-AF65-F5344CB8AC3E}">
        <p14:creationId xmlns:p14="http://schemas.microsoft.com/office/powerpoint/2010/main" val="114246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907314" cy="393574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805" y="0"/>
            <a:ext cx="6297196" cy="3935748"/>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1" b="-15395"/>
          <a:stretch/>
        </p:blipFill>
        <p:spPr>
          <a:xfrm>
            <a:off x="0" y="3935748"/>
            <a:ext cx="5894804" cy="3397250"/>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19914" b="18366"/>
          <a:stretch/>
        </p:blipFill>
        <p:spPr>
          <a:xfrm>
            <a:off x="5894805" y="3935748"/>
            <a:ext cx="6297195" cy="2922252"/>
          </a:xfrm>
          <a:prstGeom prst="rect">
            <a:avLst/>
          </a:prstGeom>
        </p:spPr>
      </p:pic>
    </p:spTree>
    <p:extLst>
      <p:ext uri="{BB962C8B-B14F-4D97-AF65-F5344CB8AC3E}">
        <p14:creationId xmlns:p14="http://schemas.microsoft.com/office/powerpoint/2010/main" val="4212203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4866" b="10138"/>
          <a:stretch/>
        </p:blipFill>
        <p:spPr>
          <a:xfrm>
            <a:off x="0" y="0"/>
            <a:ext cx="5965371" cy="3802744"/>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0568" b="11111"/>
          <a:stretch/>
        </p:blipFill>
        <p:spPr>
          <a:xfrm>
            <a:off x="5965371" y="0"/>
            <a:ext cx="6226630" cy="3802744"/>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27251" b="4623"/>
          <a:stretch/>
        </p:blipFill>
        <p:spPr>
          <a:xfrm>
            <a:off x="-1" y="3802744"/>
            <a:ext cx="5965371" cy="3055256"/>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22066" b="12354"/>
          <a:stretch/>
        </p:blipFill>
        <p:spPr>
          <a:xfrm>
            <a:off x="5965370" y="3802744"/>
            <a:ext cx="6226630" cy="3062513"/>
          </a:xfrm>
          <a:prstGeom prst="rect">
            <a:avLst/>
          </a:prstGeom>
        </p:spPr>
      </p:pic>
    </p:spTree>
    <p:extLst>
      <p:ext uri="{BB962C8B-B14F-4D97-AF65-F5344CB8AC3E}">
        <p14:creationId xmlns:p14="http://schemas.microsoft.com/office/powerpoint/2010/main" val="535922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26865"/>
          <a:stretch/>
        </p:blipFill>
        <p:spPr>
          <a:xfrm>
            <a:off x="0" y="-14514"/>
            <a:ext cx="6483047" cy="35560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6892"/>
          <a:stretch/>
        </p:blipFill>
        <p:spPr>
          <a:xfrm>
            <a:off x="6463695" y="-29029"/>
            <a:ext cx="5728305" cy="3570515"/>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21634"/>
          <a:stretch/>
        </p:blipFill>
        <p:spPr>
          <a:xfrm>
            <a:off x="-1" y="3541486"/>
            <a:ext cx="5642721" cy="3316514"/>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8503" t="38326" r="1"/>
          <a:stretch/>
        </p:blipFill>
        <p:spPr>
          <a:xfrm>
            <a:off x="5631544" y="3541487"/>
            <a:ext cx="6560456" cy="3316513"/>
          </a:xfrm>
          <a:prstGeom prst="rect">
            <a:avLst/>
          </a:prstGeom>
        </p:spPr>
      </p:pic>
    </p:spTree>
    <p:extLst>
      <p:ext uri="{BB962C8B-B14F-4D97-AF65-F5344CB8AC3E}">
        <p14:creationId xmlns:p14="http://schemas.microsoft.com/office/powerpoint/2010/main" val="27977273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5844"/>
          <a:stretch/>
        </p:blipFill>
        <p:spPr>
          <a:xfrm>
            <a:off x="969253" y="0"/>
            <a:ext cx="10253494" cy="6858000"/>
          </a:xfrm>
          <a:prstGeom prst="rect">
            <a:avLst/>
          </a:prstGeom>
        </p:spPr>
      </p:pic>
    </p:spTree>
    <p:extLst>
      <p:ext uri="{BB962C8B-B14F-4D97-AF65-F5344CB8AC3E}">
        <p14:creationId xmlns:p14="http://schemas.microsoft.com/office/powerpoint/2010/main" val="673137546"/>
      </p:ext>
    </p:extLst>
  </p:cSld>
  <p:clrMapOvr>
    <a:masterClrMapping/>
  </p:clrMapOvr>
  <mc:AlternateContent xmlns:mc="http://schemas.openxmlformats.org/markup-compatibility/2006" xmlns:p14="http://schemas.microsoft.com/office/powerpoint/2010/main">
    <mc:Choice Requires="p14">
      <p:transition p14:dur="250" advTm="2000">
        <p:fade/>
      </p:transition>
    </mc:Choice>
    <mc:Fallback xmlns="">
      <p:transition advTm="2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4100"/>
            <a:ext cx="12192000" cy="9144000"/>
          </a:xfrm>
          <a:prstGeom prst="rect">
            <a:avLst/>
          </a:prstGeom>
        </p:spPr>
      </p:pic>
    </p:spTree>
    <p:extLst>
      <p:ext uri="{BB962C8B-B14F-4D97-AF65-F5344CB8AC3E}">
        <p14:creationId xmlns:p14="http://schemas.microsoft.com/office/powerpoint/2010/main" val="1000159554"/>
      </p:ext>
    </p:extLst>
  </p:cSld>
  <p:clrMapOvr>
    <a:masterClrMapping/>
  </p:clrMapOvr>
  <mc:AlternateContent xmlns:mc="http://schemas.openxmlformats.org/markup-compatibility/2006" xmlns:p14="http://schemas.microsoft.com/office/powerpoint/2010/main">
    <mc:Choice Requires="p14">
      <p:transition p14:dur="250" advTm="2000">
        <p:fade/>
      </p:transition>
    </mc:Choice>
    <mc:Fallback xmlns="">
      <p:transition advTm="2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51104"/>
            <a:ext cx="12192000" cy="9144000"/>
          </a:xfrm>
          <a:prstGeom prst="rect">
            <a:avLst/>
          </a:prstGeom>
        </p:spPr>
      </p:pic>
    </p:spTree>
    <p:extLst>
      <p:ext uri="{BB962C8B-B14F-4D97-AF65-F5344CB8AC3E}">
        <p14:creationId xmlns:p14="http://schemas.microsoft.com/office/powerpoint/2010/main" val="1368090380"/>
      </p:ext>
    </p:extLst>
  </p:cSld>
  <p:clrMapOvr>
    <a:masterClrMapping/>
  </p:clrMapOvr>
  <mc:AlternateContent xmlns:mc="http://schemas.openxmlformats.org/markup-compatibility/2006" xmlns:p14="http://schemas.microsoft.com/office/powerpoint/2010/main">
    <mc:Choice Requires="p14">
      <p:transition p14:dur="250" advTm="2000">
        <p:fade/>
      </p:transition>
    </mc:Choice>
    <mc:Fallback xmlns="">
      <p:transition advTm="2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6032"/>
            <a:ext cx="12192000" cy="8075168"/>
          </a:xfrm>
          <a:prstGeom prst="rect">
            <a:avLst/>
          </a:prstGeom>
        </p:spPr>
      </p:pic>
    </p:spTree>
    <p:extLst>
      <p:ext uri="{BB962C8B-B14F-4D97-AF65-F5344CB8AC3E}">
        <p14:creationId xmlns:p14="http://schemas.microsoft.com/office/powerpoint/2010/main" val="2212610699"/>
      </p:ext>
    </p:extLst>
  </p:cSld>
  <p:clrMapOvr>
    <a:masterClrMapping/>
  </p:clrMapOvr>
  <mc:AlternateContent xmlns:mc="http://schemas.openxmlformats.org/markup-compatibility/2006" xmlns:p14="http://schemas.microsoft.com/office/powerpoint/2010/main">
    <mc:Choice Requires="p14">
      <p:transition p14:dur="250" advTm="2000">
        <p:fade/>
      </p:transition>
    </mc:Choice>
    <mc:Fallback xmlns="">
      <p:transition advTm="2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2336"/>
            <a:ext cx="12204272" cy="8083296"/>
          </a:xfrm>
          <a:prstGeom prst="rect">
            <a:avLst/>
          </a:prstGeom>
        </p:spPr>
      </p:pic>
    </p:spTree>
    <p:extLst>
      <p:ext uri="{BB962C8B-B14F-4D97-AF65-F5344CB8AC3E}">
        <p14:creationId xmlns:p14="http://schemas.microsoft.com/office/powerpoint/2010/main" val="3424656375"/>
      </p:ext>
    </p:extLst>
  </p:cSld>
  <p:clrMapOvr>
    <a:masterClrMapping/>
  </p:clrMapOvr>
  <mc:AlternateContent xmlns:mc="http://schemas.openxmlformats.org/markup-compatibility/2006" xmlns:p14="http://schemas.microsoft.com/office/powerpoint/2010/main">
    <mc:Choice Requires="p14">
      <p:transition p14:dur="250" advTm="2000">
        <p:fade/>
      </p:transition>
    </mc:Choice>
    <mc:Fallback xmlns="">
      <p:transition advTm="2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28800"/>
            <a:ext cx="12192000" cy="9144000"/>
          </a:xfrm>
          <a:prstGeom prst="rect">
            <a:avLst/>
          </a:prstGeom>
        </p:spPr>
      </p:pic>
    </p:spTree>
    <p:extLst>
      <p:ext uri="{BB962C8B-B14F-4D97-AF65-F5344CB8AC3E}">
        <p14:creationId xmlns:p14="http://schemas.microsoft.com/office/powerpoint/2010/main" val="272184036"/>
      </p:ext>
    </p:extLst>
  </p:cSld>
  <p:clrMapOvr>
    <a:masterClrMapping/>
  </p:clrMapOvr>
  <mc:AlternateContent xmlns:mc="http://schemas.openxmlformats.org/markup-compatibility/2006" xmlns:p14="http://schemas.microsoft.com/office/powerpoint/2010/main">
    <mc:Choice Requires="p14">
      <p:transition p14:dur="250" advTm="2000">
        <p:fade/>
      </p:transition>
    </mc:Choice>
    <mc:Fallback xmlns="">
      <p:transition advTm="2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03"/>
            <a:ext cx="12192000" cy="6848593"/>
          </a:xfrm>
          <a:prstGeom prst="rect">
            <a:avLst/>
          </a:prstGeom>
        </p:spPr>
      </p:pic>
    </p:spTree>
    <p:extLst>
      <p:ext uri="{BB962C8B-B14F-4D97-AF65-F5344CB8AC3E}">
        <p14:creationId xmlns:p14="http://schemas.microsoft.com/office/powerpoint/2010/main" val="1005578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68242"/>
          <a:stretch/>
        </p:blipFill>
        <p:spPr>
          <a:xfrm>
            <a:off x="6960096" y="2475160"/>
            <a:ext cx="3960440" cy="1884864"/>
          </a:xfrm>
          <a:prstGeom prst="rect">
            <a:avLst/>
          </a:prstGeom>
        </p:spPr>
      </p:pic>
      <p:sp>
        <p:nvSpPr>
          <p:cNvPr id="2" name="TextBox 1"/>
          <p:cNvSpPr txBox="1"/>
          <p:nvPr/>
        </p:nvSpPr>
        <p:spPr>
          <a:xfrm>
            <a:off x="1359460" y="2497976"/>
            <a:ext cx="5600636" cy="1862048"/>
          </a:xfrm>
          <a:prstGeom prst="rect">
            <a:avLst/>
          </a:prstGeom>
          <a:noFill/>
        </p:spPr>
        <p:txBody>
          <a:bodyPr wrap="none" rtlCol="0">
            <a:spAutoFit/>
          </a:bodyPr>
          <a:lstStyle/>
          <a:p>
            <a:r>
              <a:rPr lang="sl-SI" sz="11500" b="1" dirty="0" smtClean="0">
                <a:solidFill>
                  <a:schemeClr val="bg1"/>
                </a:solidFill>
                <a:effectLst/>
                <a:latin typeface="Fakt Slab Stencil Pro Light" panose="02000000000000000000" pitchFamily="50" charset="0"/>
              </a:rPr>
              <a:t>ŠTUDIJ</a:t>
            </a:r>
            <a:endParaRPr lang="sl-SI" sz="11500" b="1" dirty="0">
              <a:solidFill>
                <a:schemeClr val="bg1"/>
              </a:solidFill>
              <a:effectLst/>
              <a:latin typeface="Fakt Slab Stencil Pro Light" panose="02000000000000000000" pitchFamily="50" charset="0"/>
            </a:endParaRPr>
          </a:p>
        </p:txBody>
      </p:sp>
    </p:spTree>
    <p:extLst>
      <p:ext uri="{BB962C8B-B14F-4D97-AF65-F5344CB8AC3E}">
        <p14:creationId xmlns:p14="http://schemas.microsoft.com/office/powerpoint/2010/main" val="220474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v-SE" dirty="0"/>
              <a:t>Tehniška kakovost</a:t>
            </a:r>
            <a:endParaRPr lang="sl-SI" dirty="0"/>
          </a:p>
        </p:txBody>
      </p:sp>
      <p:sp>
        <p:nvSpPr>
          <p:cNvPr id="5" name="Subtitle 4"/>
          <p:cNvSpPr>
            <a:spLocks noGrp="1"/>
          </p:cNvSpPr>
          <p:nvPr>
            <p:ph type="subTitle" idx="1"/>
          </p:nvPr>
        </p:nvSpPr>
        <p:spPr/>
        <p:txBody>
          <a:bodyPr/>
          <a:lstStyle/>
          <a:p>
            <a:r>
              <a:rPr lang="sl-SI" dirty="0"/>
              <a:t>izr. prof. dr. Gregor Geršak</a:t>
            </a:r>
          </a:p>
        </p:txBody>
      </p:sp>
    </p:spTree>
    <p:extLst>
      <p:ext uri="{BB962C8B-B14F-4D97-AF65-F5344CB8AC3E}">
        <p14:creationId xmlns:p14="http://schemas.microsoft.com/office/powerpoint/2010/main" val="20087868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54002"/>
            <a:ext cx="9144000" cy="2387600"/>
          </a:xfrm>
        </p:spPr>
        <p:txBody>
          <a:bodyPr/>
          <a:lstStyle/>
          <a:p>
            <a:r>
              <a:rPr lang="sl-SI" sz="5400" dirty="0"/>
              <a:t>PREDSTAVITVE </a:t>
            </a:r>
            <a:br>
              <a:rPr lang="sl-SI" sz="5400" dirty="0"/>
            </a:br>
            <a:r>
              <a:rPr lang="sl-SI" sz="5400" dirty="0" smtClean="0"/>
              <a:t>izbirnih predmetov </a:t>
            </a:r>
            <a:br>
              <a:rPr lang="sl-SI" sz="5400" dirty="0" smtClean="0"/>
            </a:br>
            <a:r>
              <a:rPr lang="sl-SI" sz="5400" dirty="0" smtClean="0"/>
              <a:t>in modulov</a:t>
            </a:r>
            <a:endParaRPr lang="sl-SI" sz="5400" dirty="0"/>
          </a:p>
        </p:txBody>
      </p:sp>
      <p:sp>
        <p:nvSpPr>
          <p:cNvPr id="3" name="Subtitle 2"/>
          <p:cNvSpPr>
            <a:spLocks noGrp="1"/>
          </p:cNvSpPr>
          <p:nvPr>
            <p:ph type="subTitle" idx="1"/>
          </p:nvPr>
        </p:nvSpPr>
        <p:spPr>
          <a:xfrm>
            <a:off x="1524000" y="5733676"/>
            <a:ext cx="9144000" cy="1655764"/>
          </a:xfrm>
        </p:spPr>
        <p:txBody>
          <a:bodyPr/>
          <a:lstStyle/>
          <a:p>
            <a:r>
              <a:rPr lang="sl-SI" dirty="0"/>
              <a:t>VS </a:t>
            </a:r>
            <a:r>
              <a:rPr lang="sl-SI" dirty="0" smtClean="0"/>
              <a:t>program </a:t>
            </a:r>
            <a:r>
              <a:rPr lang="sl-SI" dirty="0"/>
              <a:t>Aplikativna elektrotehnika</a:t>
            </a:r>
          </a:p>
        </p:txBody>
      </p:sp>
    </p:spTree>
    <p:extLst>
      <p:ext uri="{BB962C8B-B14F-4D97-AF65-F5344CB8AC3E}">
        <p14:creationId xmlns:p14="http://schemas.microsoft.com/office/powerpoint/2010/main" val="4325900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p:txBody>
          <a:bodyPr>
            <a:normAutofit/>
          </a:bodyPr>
          <a:lstStyle/>
          <a:p>
            <a:r>
              <a:rPr lang="sl-SI" dirty="0" smtClean="0"/>
              <a:t>Električne inštalacije in razsvetljava</a:t>
            </a:r>
            <a:r>
              <a:rPr lang="sl-SI" dirty="0"/>
              <a:t/>
            </a:r>
            <a:br>
              <a:rPr lang="sl-SI" dirty="0"/>
            </a:br>
            <a:r>
              <a:rPr lang="sl-SI" sz="2400" b="0" dirty="0">
                <a:effectLst/>
              </a:rPr>
              <a:t>prof. dr. Grega Bizjak</a:t>
            </a:r>
          </a:p>
        </p:txBody>
      </p:sp>
      <p:sp>
        <p:nvSpPr>
          <p:cNvPr id="3" name="Podnaslov 2"/>
          <p:cNvSpPr>
            <a:spLocks noGrp="1"/>
          </p:cNvSpPr>
          <p:nvPr>
            <p:ph type="subTitle" idx="1"/>
          </p:nvPr>
        </p:nvSpPr>
        <p:spPr/>
        <p:txBody>
          <a:bodyPr/>
          <a:lstStyle/>
          <a:p>
            <a:r>
              <a:rPr lang="sl-SI" dirty="0" smtClean="0"/>
              <a:t>Izbirni predmet v 2. letniku</a:t>
            </a:r>
          </a:p>
          <a:p>
            <a:r>
              <a:rPr lang="sl-SI" dirty="0" smtClean="0"/>
              <a:t>Aplikativna elektrotehnika</a:t>
            </a:r>
            <a:endParaRPr lang="sl-SI" dirty="0"/>
          </a:p>
        </p:txBody>
      </p:sp>
    </p:spTree>
    <p:extLst>
      <p:ext uri="{BB962C8B-B14F-4D97-AF65-F5344CB8AC3E}">
        <p14:creationId xmlns:p14="http://schemas.microsoft.com/office/powerpoint/2010/main" val="15826616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fontAlgn="auto">
              <a:spcAft>
                <a:spcPts val="0"/>
              </a:spcAft>
              <a:defRPr/>
            </a:pPr>
            <a:r>
              <a:rPr lang="sl-SI" dirty="0" smtClean="0">
                <a:solidFill>
                  <a:schemeClr val="tx1"/>
                </a:solidFill>
                <a:hlinkClick r:id="rId2"/>
              </a:rPr>
              <a:t>Osnove mikroprocesorske elektronike</a:t>
            </a:r>
            <a:endParaRPr lang="sl-SI" dirty="0" smtClean="0">
              <a:solidFill>
                <a:schemeClr val="tx1"/>
              </a:solidFill>
            </a:endParaRPr>
          </a:p>
        </p:txBody>
      </p:sp>
      <p:sp>
        <p:nvSpPr>
          <p:cNvPr id="5123" name="Subtitle 2"/>
          <p:cNvSpPr>
            <a:spLocks noGrp="1"/>
          </p:cNvSpPr>
          <p:nvPr>
            <p:ph type="subTitle" idx="1"/>
          </p:nvPr>
        </p:nvSpPr>
        <p:spPr/>
        <p:txBody>
          <a:bodyPr>
            <a:normAutofit/>
          </a:bodyPr>
          <a:lstStyle/>
          <a:p>
            <a:r>
              <a:rPr lang="sl-SI" dirty="0" smtClean="0"/>
              <a:t>doc. dr. Marko Jankovec</a:t>
            </a:r>
          </a:p>
          <a:p>
            <a:endParaRPr lang="sl-SI" dirty="0" smtClean="0"/>
          </a:p>
        </p:txBody>
      </p:sp>
    </p:spTree>
    <p:extLst>
      <p:ext uri="{BB962C8B-B14F-4D97-AF65-F5344CB8AC3E}">
        <p14:creationId xmlns:p14="http://schemas.microsoft.com/office/powerpoint/2010/main" val="1936418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a:bodyPr>
          <a:lstStyle/>
          <a:p>
            <a:pPr fontAlgn="auto">
              <a:spcAft>
                <a:spcPts val="0"/>
              </a:spcAft>
              <a:defRPr/>
            </a:pPr>
            <a:r>
              <a:rPr lang="sl-SI" dirty="0" smtClean="0"/>
              <a:t>Senzorji in </a:t>
            </a:r>
            <a:r>
              <a:rPr lang="sl-SI" smtClean="0"/>
              <a:t>zajemanje podatkov </a:t>
            </a:r>
            <a:endParaRPr lang="sl-SI" dirty="0" smtClean="0"/>
          </a:p>
        </p:txBody>
      </p:sp>
      <p:sp>
        <p:nvSpPr>
          <p:cNvPr id="5123" name="Subtitle 2"/>
          <p:cNvSpPr>
            <a:spLocks noGrp="1"/>
          </p:cNvSpPr>
          <p:nvPr>
            <p:ph type="subTitle" idx="1"/>
          </p:nvPr>
        </p:nvSpPr>
        <p:spPr/>
        <p:txBody>
          <a:bodyPr>
            <a:normAutofit/>
          </a:bodyPr>
          <a:lstStyle/>
          <a:p>
            <a:r>
              <a:rPr lang="sl-SI" smtClean="0"/>
              <a:t>doc. dr. Samo Beguš</a:t>
            </a:r>
          </a:p>
          <a:p>
            <a:r>
              <a:rPr lang="sl-SI" smtClean="0">
                <a:hlinkClick r:id="rId2"/>
              </a:rPr>
              <a:t>samo.begus@fe.uni-lj.si</a:t>
            </a:r>
            <a:r>
              <a:rPr lang="sl-SI" smtClean="0"/>
              <a:t> </a:t>
            </a:r>
          </a:p>
          <a:p>
            <a:endParaRPr lang="sl-SI" smtClean="0"/>
          </a:p>
        </p:txBody>
      </p:sp>
    </p:spTree>
    <p:extLst>
      <p:ext uri="{BB962C8B-B14F-4D97-AF65-F5344CB8AC3E}">
        <p14:creationId xmlns:p14="http://schemas.microsoft.com/office/powerpoint/2010/main" val="18010314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l-SI" dirty="0" smtClean="0"/>
              <a:t>ŠPORTNA VZGOJA</a:t>
            </a:r>
            <a:endParaRPr lang="sl-SI" dirty="0"/>
          </a:p>
        </p:txBody>
      </p:sp>
      <p:sp>
        <p:nvSpPr>
          <p:cNvPr id="3" name="Subtitle 2"/>
          <p:cNvSpPr>
            <a:spLocks noGrp="1"/>
          </p:cNvSpPr>
          <p:nvPr>
            <p:ph type="subTitle" idx="1"/>
          </p:nvPr>
        </p:nvSpPr>
        <p:spPr/>
        <p:txBody>
          <a:bodyPr/>
          <a:lstStyle/>
          <a:p>
            <a:r>
              <a:rPr lang="sl-SI" dirty="0" smtClean="0"/>
              <a:t>IZBIRNI PREDMET</a:t>
            </a:r>
          </a:p>
          <a:p>
            <a:r>
              <a:rPr lang="sl-SI" dirty="0"/>
              <a:t>pred. spec. Iztok Mihevc</a:t>
            </a:r>
          </a:p>
        </p:txBody>
      </p:sp>
    </p:spTree>
    <p:extLst>
      <p:ext uri="{BB962C8B-B14F-4D97-AF65-F5344CB8AC3E}">
        <p14:creationId xmlns:p14="http://schemas.microsoft.com/office/powerpoint/2010/main" val="20569535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sl-SI" dirty="0"/>
              <a:t>Modul F: </a:t>
            </a:r>
            <a:br>
              <a:rPr lang="sl-SI" dirty="0"/>
            </a:br>
            <a:r>
              <a:rPr lang="sl-SI" dirty="0"/>
              <a:t>Aplikativna elektromagnetika</a:t>
            </a:r>
            <a:br>
              <a:rPr lang="sl-SI" dirty="0"/>
            </a:br>
            <a:r>
              <a:rPr lang="sl-SI" dirty="0"/>
              <a:t>Matematični praktikum</a:t>
            </a:r>
          </a:p>
        </p:txBody>
      </p:sp>
      <p:sp>
        <p:nvSpPr>
          <p:cNvPr id="4" name="Podnaslov 3"/>
          <p:cNvSpPr>
            <a:spLocks noGrp="1"/>
          </p:cNvSpPr>
          <p:nvPr>
            <p:ph type="subTitle" idx="1"/>
          </p:nvPr>
        </p:nvSpPr>
        <p:spPr/>
        <p:txBody>
          <a:bodyPr/>
          <a:lstStyle/>
          <a:p>
            <a:r>
              <a:rPr lang="sl-SI" dirty="0"/>
              <a:t>p</a:t>
            </a:r>
            <a:r>
              <a:rPr lang="sl-SI" dirty="0" smtClean="0"/>
              <a:t>rof. dr. Iztok Humar</a:t>
            </a:r>
            <a:endParaRPr lang="sl-SI" dirty="0"/>
          </a:p>
        </p:txBody>
      </p:sp>
    </p:spTree>
    <p:extLst>
      <p:ext uri="{BB962C8B-B14F-4D97-AF65-F5344CB8AC3E}">
        <p14:creationId xmlns:p14="http://schemas.microsoft.com/office/powerpoint/2010/main" val="8311216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sl-SI" dirty="0" smtClean="0"/>
              <a:t>Hvala za pozornost</a:t>
            </a:r>
            <a:endParaRPr lang="sl-SI" dirty="0"/>
          </a:p>
        </p:txBody>
      </p:sp>
      <p:sp>
        <p:nvSpPr>
          <p:cNvPr id="5" name="Subtitle 4"/>
          <p:cNvSpPr>
            <a:spLocks noGrp="1"/>
          </p:cNvSpPr>
          <p:nvPr>
            <p:ph type="subTitle" idx="1"/>
          </p:nvPr>
        </p:nvSpPr>
        <p:spPr/>
        <p:txBody>
          <a:bodyPr/>
          <a:lstStyle/>
          <a:p>
            <a:endParaRPr lang="sl-SI" dirty="0"/>
          </a:p>
        </p:txBody>
      </p:sp>
    </p:spTree>
    <p:extLst>
      <p:ext uri="{BB962C8B-B14F-4D97-AF65-F5344CB8AC3E}">
        <p14:creationId xmlns:p14="http://schemas.microsoft.com/office/powerpoint/2010/main" val="347885322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IPHOBAC-Template">
  <a:themeElements>
    <a:clrScheme name="IPHOBAC-Template 15">
      <a:dk1>
        <a:srgbClr val="000000"/>
      </a:dk1>
      <a:lt1>
        <a:srgbClr val="FFFFFF"/>
      </a:lt1>
      <a:dk2>
        <a:srgbClr val="2C5F7C"/>
      </a:dk2>
      <a:lt2>
        <a:srgbClr val="969696"/>
      </a:lt2>
      <a:accent1>
        <a:srgbClr val="ADD0E3"/>
      </a:accent1>
      <a:accent2>
        <a:srgbClr val="FF9900"/>
      </a:accent2>
      <a:accent3>
        <a:srgbClr val="FFFFFF"/>
      </a:accent3>
      <a:accent4>
        <a:srgbClr val="000000"/>
      </a:accent4>
      <a:accent5>
        <a:srgbClr val="D3E4EF"/>
      </a:accent5>
      <a:accent6>
        <a:srgbClr val="E78A00"/>
      </a:accent6>
      <a:hlink>
        <a:srgbClr val="CC3300"/>
      </a:hlink>
      <a:folHlink>
        <a:srgbClr val="996600"/>
      </a:folHlink>
    </a:clrScheme>
    <a:fontScheme name="IPHOBAC-Template">
      <a:majorFont>
        <a:latin typeface="Arial Narrow"/>
        <a:ea typeface=""/>
        <a:cs typeface=""/>
      </a:majorFont>
      <a:minorFont>
        <a:latin typeface="Arial"/>
        <a:ea typeface=""/>
        <a:cs typeface=""/>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altLang="sl-SI" sz="2200" b="0" i="0" u="none" strike="noStrike" cap="none" normalizeH="0" baseline="0" smtClean="0">
            <a:ln>
              <a:noFill/>
            </a:ln>
            <a:solidFill>
              <a:srgbClr val="006699"/>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altLang="sl-SI" sz="2200" b="0" i="0" u="none" strike="noStrike" cap="none" normalizeH="0" baseline="0" smtClean="0">
            <a:ln>
              <a:noFill/>
            </a:ln>
            <a:solidFill>
              <a:srgbClr val="006699"/>
            </a:solidFill>
            <a:effectLst/>
            <a:latin typeface="Arial" panose="020B0604020202020204" pitchFamily="34" charset="0"/>
          </a:defRPr>
        </a:defPPr>
      </a:lstStyle>
    </a:lnDef>
  </a:objectDefaults>
  <a:extraClrSchemeLst>
    <a:extraClrScheme>
      <a:clrScheme name="IPHOBAC-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PHOBAC-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PHOBAC-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PHOBAC-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PHOBAC-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PHOBAC-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PHOBAC-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PHOBAC-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PHOBAC-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PHOBAC-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PHOBAC-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PHOBAC-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IPHOBAC-Template 13">
        <a:dk1>
          <a:srgbClr val="000000"/>
        </a:dk1>
        <a:lt1>
          <a:srgbClr val="FFFFFF"/>
        </a:lt1>
        <a:dk2>
          <a:srgbClr val="000000"/>
        </a:dk2>
        <a:lt2>
          <a:srgbClr val="969696"/>
        </a:lt2>
        <a:accent1>
          <a:srgbClr val="FBDF53"/>
        </a:accent1>
        <a:accent2>
          <a:srgbClr val="FF9900"/>
        </a:accent2>
        <a:accent3>
          <a:srgbClr val="FFFFFF"/>
        </a:accent3>
        <a:accent4>
          <a:srgbClr val="000000"/>
        </a:accent4>
        <a:accent5>
          <a:srgbClr val="FDECB3"/>
        </a:accent5>
        <a:accent6>
          <a:srgbClr val="E78A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PHOBAC-Template 14">
        <a:dk1>
          <a:srgbClr val="000000"/>
        </a:dk1>
        <a:lt1>
          <a:srgbClr val="FFFFFF"/>
        </a:lt1>
        <a:dk2>
          <a:srgbClr val="2C5F7C"/>
        </a:dk2>
        <a:lt2>
          <a:srgbClr val="969696"/>
        </a:lt2>
        <a:accent1>
          <a:srgbClr val="FBDF53"/>
        </a:accent1>
        <a:accent2>
          <a:srgbClr val="FF9900"/>
        </a:accent2>
        <a:accent3>
          <a:srgbClr val="FFFFFF"/>
        </a:accent3>
        <a:accent4>
          <a:srgbClr val="000000"/>
        </a:accent4>
        <a:accent5>
          <a:srgbClr val="FDECB3"/>
        </a:accent5>
        <a:accent6>
          <a:srgbClr val="E78A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PHOBAC-Template 15">
        <a:dk1>
          <a:srgbClr val="000000"/>
        </a:dk1>
        <a:lt1>
          <a:srgbClr val="FFFFFF"/>
        </a:lt1>
        <a:dk2>
          <a:srgbClr val="2C5F7C"/>
        </a:dk2>
        <a:lt2>
          <a:srgbClr val="969696"/>
        </a:lt2>
        <a:accent1>
          <a:srgbClr val="ADD0E3"/>
        </a:accent1>
        <a:accent2>
          <a:srgbClr val="FF9900"/>
        </a:accent2>
        <a:accent3>
          <a:srgbClr val="FFFFFF"/>
        </a:accent3>
        <a:accent4>
          <a:srgbClr val="000000"/>
        </a:accent4>
        <a:accent5>
          <a:srgbClr val="D3E4EF"/>
        </a:accent5>
        <a:accent6>
          <a:srgbClr val="E78A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Časopis">
  <a:themeElements>
    <a:clrScheme name="Custom 5">
      <a:dk1>
        <a:sysClr val="windowText" lastClr="000000"/>
      </a:dk1>
      <a:lt1>
        <a:sysClr val="window" lastClr="FFFFFF"/>
      </a:lt1>
      <a:dk2>
        <a:srgbClr val="303030"/>
      </a:dk2>
      <a:lt2>
        <a:srgbClr val="DEDEE0"/>
      </a:lt2>
      <a:accent1>
        <a:srgbClr val="EA0000"/>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Mestno">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Časopis">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extLst>
    <a:ext uri="{05A4C25C-085E-4340-85A3-A5531E510DB2}">
      <thm15:themeFamily xmlns:thm15="http://schemas.microsoft.com/office/thememl/2012/main" name="ULFE_ppt_template_16-9" id="{ECB63D64-40B4-4C05-BC58-CB16FA8FB019}" vid="{5024E139-E598-41C3-89A7-63CAC2C2C67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1530</TotalTime>
  <Words>321</Words>
  <Application>Microsoft Office PowerPoint</Application>
  <PresentationFormat>Widescreen</PresentationFormat>
  <Paragraphs>47</Paragraphs>
  <Slides>30</Slides>
  <Notes>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Arial Narrow</vt:lpstr>
      <vt:lpstr>Calibri</vt:lpstr>
      <vt:lpstr>Fakt Slab Stencil Pro Light</vt:lpstr>
      <vt:lpstr>Georgia</vt:lpstr>
      <vt:lpstr>IPHOBAC-Template</vt:lpstr>
      <vt:lpstr>Časopis</vt:lpstr>
      <vt:lpstr>Predstavitev postopka izbire smeri, izbirnih predmetov  in modulov </vt:lpstr>
      <vt:lpstr>Smeri študija, izbirni predmeti in moduli v študijskem letu 2019/20</vt:lpstr>
      <vt:lpstr>Prijavno-sprejemni postopek</vt:lpstr>
      <vt:lpstr>PREDSTAVITVE SMERI ŠTUDIJA APLIKATIVNE ELEKTROTEHNIKE</vt:lpstr>
      <vt:lpstr>Avtomatika</vt:lpstr>
      <vt:lpstr>Elektronika</vt:lpstr>
      <vt:lpstr>Energetska tehnika in avtomatizacija postrojev</vt:lpstr>
      <vt:lpstr>Informacijsko komunikacijske tehnologije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Tehniška kakovost</vt:lpstr>
      <vt:lpstr>PREDSTAVITVE  izbirnih predmetov  in modulov</vt:lpstr>
      <vt:lpstr>Električne inštalacije in razsvetljava prof. dr. Grega Bizjak</vt:lpstr>
      <vt:lpstr>Osnove mikroprocesorske elektronike</vt:lpstr>
      <vt:lpstr>Senzorji in zajemanje podatkov </vt:lpstr>
      <vt:lpstr>ŠPORTNA VZGOJA</vt:lpstr>
      <vt:lpstr>Modul F:  Aplikativna elektromagnetika Matematični praktikum</vt:lpstr>
      <vt:lpstr>Hvala za pozornost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Dobrodošli na  Fakulteti za elektrotehniko</dc:title>
  <dc:creator>Nina Gržinič</dc:creator>
  <cp:lastModifiedBy>Aljaz Blatnik</cp:lastModifiedBy>
  <cp:revision>132</cp:revision>
  <cp:lastPrinted>2012-02-04T18:00:46Z</cp:lastPrinted>
  <dcterms:created xsi:type="dcterms:W3CDTF">2012-01-26T11:40:17Z</dcterms:created>
  <dcterms:modified xsi:type="dcterms:W3CDTF">2019-05-28T09:12:22Z</dcterms:modified>
</cp:coreProperties>
</file>