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7"/>
  </p:notesMasterIdLst>
  <p:handoutMasterIdLst>
    <p:handoutMasterId r:id="rId18"/>
  </p:handoutMasterIdLst>
  <p:sldIdLst>
    <p:sldId id="395" r:id="rId2"/>
    <p:sldId id="399" r:id="rId3"/>
    <p:sldId id="397" r:id="rId4"/>
    <p:sldId id="401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02" r:id="rId16"/>
  </p:sldIdLst>
  <p:sldSz cx="12192000" cy="6858000"/>
  <p:notesSz cx="6858000" cy="1001395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706"/>
    <a:srgbClr val="060609"/>
    <a:srgbClr val="050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590" autoAdjust="0"/>
  </p:normalViewPr>
  <p:slideViewPr>
    <p:cSldViewPr>
      <p:cViewPr varScale="1">
        <p:scale>
          <a:sx n="68" d="100"/>
          <a:sy n="68" d="100"/>
        </p:scale>
        <p:origin x="7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63C9D-EFBF-40FF-B9A5-64C2EBDA3326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89268-05BE-4760-B329-8A2924BB5204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63340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207A3-63D8-49C0-A278-ACC10ADC9F9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50888"/>
            <a:ext cx="667702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56626"/>
            <a:ext cx="5486400" cy="45062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9D015-A60A-44A0-8B68-7926862E528D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8222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20480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00154"/>
            <a:ext cx="9144000" cy="16557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41" y="473754"/>
            <a:ext cx="1980721" cy="279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3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20480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00154"/>
            <a:ext cx="9144000" cy="16557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257" y="475338"/>
            <a:ext cx="1980417" cy="27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4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3919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7549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83" y="5398844"/>
            <a:ext cx="2198016" cy="155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09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151" y="5399882"/>
            <a:ext cx="2196549" cy="155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"/>
          <a:stretch/>
        </p:blipFill>
        <p:spPr>
          <a:xfrm>
            <a:off x="-19049" y="2"/>
            <a:ext cx="12213821" cy="45434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608" y="4430711"/>
            <a:ext cx="1980419" cy="27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4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416" r="-1"/>
          <a:stretch/>
        </p:blipFill>
        <p:spPr>
          <a:xfrm>
            <a:off x="9525" y="-1"/>
            <a:ext cx="12182475" cy="456247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608" y="4430711"/>
            <a:ext cx="1980419" cy="27972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73853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94117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8093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7622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9395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01944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sl-SI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89540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33091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1444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EEDA9-8D2A-45FB-A1E1-FB74AB4C3D1B}" type="datetimeFigureOut">
              <a:rPr lang="sl-SI" smtClean="0"/>
              <a:t>27.5.2019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979B0-0BCD-4BB8-A055-F040E41F3E2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0973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3501008"/>
            <a:ext cx="9144000" cy="2243584"/>
          </a:xfrm>
        </p:spPr>
        <p:txBody>
          <a:bodyPr>
            <a:normAutofit/>
          </a:bodyPr>
          <a:lstStyle/>
          <a:p>
            <a:r>
              <a:rPr lang="sl-SI" dirty="0" smtClean="0"/>
              <a:t>I</a:t>
            </a:r>
            <a:r>
              <a:rPr lang="sv-SE" dirty="0" smtClean="0"/>
              <a:t>nformacijsko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>k</a:t>
            </a:r>
            <a:r>
              <a:rPr lang="sv-SE" dirty="0" smtClean="0"/>
              <a:t>omunikacijske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>t</a:t>
            </a:r>
            <a:r>
              <a:rPr lang="sv-SE" dirty="0" smtClean="0"/>
              <a:t>ehnologije</a:t>
            </a:r>
            <a:r>
              <a:rPr lang="sl-SI" dirty="0" smtClean="0"/>
              <a:t>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9057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2"/>
          <a:stretch/>
        </p:blipFill>
        <p:spPr>
          <a:xfrm>
            <a:off x="1848620" y="1407575"/>
            <a:ext cx="8494761" cy="404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vodna_grafik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9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000">
        <p:fade/>
      </p:transition>
    </mc:Choice>
    <mc:Fallback xmlns="">
      <p:transition spd="med" advTm="5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2"/>
          <a:stretch/>
        </p:blipFill>
        <p:spPr>
          <a:xfrm>
            <a:off x="6960096" y="2475160"/>
            <a:ext cx="3960440" cy="18848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59460" y="2497976"/>
            <a:ext cx="56006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ŠTUDIJ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7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07314" cy="39357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05" y="0"/>
            <a:ext cx="6297196" cy="3935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5395"/>
          <a:stretch/>
        </p:blipFill>
        <p:spPr>
          <a:xfrm>
            <a:off x="0" y="3935748"/>
            <a:ext cx="5894804" cy="3397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4" b="18366"/>
          <a:stretch/>
        </p:blipFill>
        <p:spPr>
          <a:xfrm>
            <a:off x="5894805" y="3935748"/>
            <a:ext cx="6297195" cy="292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4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6" b="10138"/>
          <a:stretch/>
        </p:blipFill>
        <p:spPr>
          <a:xfrm>
            <a:off x="0" y="0"/>
            <a:ext cx="5965371" cy="38027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8" b="11111"/>
          <a:stretch/>
        </p:blipFill>
        <p:spPr>
          <a:xfrm>
            <a:off x="5965371" y="0"/>
            <a:ext cx="6226630" cy="38027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1" b="4623"/>
          <a:stretch/>
        </p:blipFill>
        <p:spPr>
          <a:xfrm>
            <a:off x="-1" y="3802744"/>
            <a:ext cx="5965371" cy="3055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6" b="12354"/>
          <a:stretch/>
        </p:blipFill>
        <p:spPr>
          <a:xfrm>
            <a:off x="5965370" y="3802744"/>
            <a:ext cx="6226630" cy="306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5"/>
          <a:stretch/>
        </p:blipFill>
        <p:spPr>
          <a:xfrm>
            <a:off x="0" y="-14514"/>
            <a:ext cx="6483047" cy="355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2"/>
          <a:stretch/>
        </p:blipFill>
        <p:spPr>
          <a:xfrm>
            <a:off x="6463695" y="-29029"/>
            <a:ext cx="5728305" cy="35705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4"/>
          <a:stretch/>
        </p:blipFill>
        <p:spPr>
          <a:xfrm>
            <a:off x="-1" y="3541486"/>
            <a:ext cx="5642721" cy="3316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3" t="38326" r="1"/>
          <a:stretch/>
        </p:blipFill>
        <p:spPr>
          <a:xfrm>
            <a:off x="5631544" y="3541487"/>
            <a:ext cx="6560456" cy="331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/>
          <a:stretch/>
        </p:blipFill>
        <p:spPr>
          <a:xfrm>
            <a:off x="969253" y="0"/>
            <a:ext cx="10253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98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000">
        <p:fade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41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26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000">
        <p:fade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104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000">
        <p:fade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6032"/>
            <a:ext cx="12192000" cy="80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2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000">
        <p:fade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2336"/>
            <a:ext cx="12204272" cy="808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0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000">
        <p:fade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88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1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000">
        <p:fade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3"/>
            <a:ext cx="12192000" cy="68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57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2"/>
          <a:stretch/>
        </p:blipFill>
        <p:spPr>
          <a:xfrm>
            <a:off x="6960096" y="2475160"/>
            <a:ext cx="3960440" cy="18848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59460" y="2497976"/>
            <a:ext cx="56006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ŠTUDIJ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14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-odtis-pp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-odtis-ppt" id="{32CEF089-3272-4C42-9AF8-9AA37B7BED95}" vid="{F82D7D48-7DF3-4CF9-A02E-044F2A666C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1901</TotalTime>
  <Words>4</Words>
  <Application>Microsoft Office PowerPoint</Application>
  <PresentationFormat>Widescreen</PresentationFormat>
  <Paragraphs>3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Fakt Slab Stencil Pro Light</vt:lpstr>
      <vt:lpstr>fe-odtis-ppt</vt:lpstr>
      <vt:lpstr>Informacijsko komunikacijske tehnologije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Dobrodošli na  Fakulteti za elektrotehniko</dc:title>
  <dc:creator>Nina Gržinič</dc:creator>
  <cp:lastModifiedBy>Aljaž Blatnik</cp:lastModifiedBy>
  <cp:revision>117</cp:revision>
  <cp:lastPrinted>2012-02-04T18:00:46Z</cp:lastPrinted>
  <dcterms:created xsi:type="dcterms:W3CDTF">2012-01-26T11:40:17Z</dcterms:created>
  <dcterms:modified xsi:type="dcterms:W3CDTF">2019-05-27T05:58:55Z</dcterms:modified>
</cp:coreProperties>
</file>