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6" r:id="rId4"/>
    <p:sldId id="273" r:id="rId5"/>
    <p:sldId id="257" r:id="rId6"/>
    <p:sldId id="283" r:id="rId7"/>
    <p:sldId id="259" r:id="rId8"/>
    <p:sldId id="285" r:id="rId9"/>
    <p:sldId id="284" r:id="rId10"/>
    <p:sldId id="272" r:id="rId11"/>
    <p:sldId id="268" r:id="rId12"/>
    <p:sldId id="277" r:id="rId13"/>
    <p:sldId id="278" r:id="rId14"/>
    <p:sldId id="279" r:id="rId15"/>
    <p:sldId id="280" r:id="rId16"/>
    <p:sldId id="282" r:id="rId17"/>
    <p:sldId id="281" r:id="rId18"/>
    <p:sldId id="275" r:id="rId19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3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15.1.2019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2632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15.1.2019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44309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15.1.2019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34446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15.1.2019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0071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15.1.2019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0645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15.1.2019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03664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15.1.2019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2257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15.1.2019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3015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15.1.2019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49076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15.1.2019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44053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15.1.2019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4363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2F8CC-9E86-4AFE-800D-55392088BC98}" type="datetimeFigureOut">
              <a:rPr lang="sl-SI" smtClean="0"/>
              <a:t>15.1.2019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9850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6" y="2338236"/>
            <a:ext cx="11269648" cy="21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529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288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11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3"/>
            <a:ext cx="12192000" cy="684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93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633" y="0"/>
            <a:ext cx="4825218" cy="36189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850" y="1"/>
            <a:ext cx="4825219" cy="36189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632" y="3425483"/>
            <a:ext cx="4825217" cy="36189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882" y="3425483"/>
            <a:ext cx="4825219" cy="361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4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45" y="0"/>
            <a:ext cx="9131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66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4"/>
          <a:stretch/>
        </p:blipFill>
        <p:spPr>
          <a:xfrm>
            <a:off x="969253" y="0"/>
            <a:ext cx="102534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56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073" y="0"/>
            <a:ext cx="9301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021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03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852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447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53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907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03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541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35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1104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63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11808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95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6032"/>
            <a:ext cx="12192000" cy="807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423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2336"/>
            <a:ext cx="12204272" cy="808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267184"/>
            <a:ext cx="12192000" cy="912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911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5801" y="-1612900"/>
            <a:ext cx="12787801" cy="847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58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6" y="2338236"/>
            <a:ext cx="11269648" cy="21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25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2979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Aljaž Blatnik</dc:creator>
  <cp:lastModifiedBy>Aljaz Blatnik</cp:lastModifiedBy>
  <cp:revision>12</cp:revision>
  <dcterms:created xsi:type="dcterms:W3CDTF">2018-01-13T13:11:24Z</dcterms:created>
  <dcterms:modified xsi:type="dcterms:W3CDTF">2019-01-15T10:48:35Z</dcterms:modified>
</cp:coreProperties>
</file>